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81BA-0944-4E4F-BBDD-89E4CD386DC0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CEB93-8EE6-4236-A5DC-A9B6A796CE5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81BA-0944-4E4F-BBDD-89E4CD386DC0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CEB93-8EE6-4236-A5DC-A9B6A796CE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81BA-0944-4E4F-BBDD-89E4CD386DC0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CEB93-8EE6-4236-A5DC-A9B6A796CE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81BA-0944-4E4F-BBDD-89E4CD386DC0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CEB93-8EE6-4236-A5DC-A9B6A796CE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81BA-0944-4E4F-BBDD-89E4CD386DC0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A4CEB93-8EE6-4236-A5DC-A9B6A796CE5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81BA-0944-4E4F-BBDD-89E4CD386DC0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CEB93-8EE6-4236-A5DC-A9B6A796CE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81BA-0944-4E4F-BBDD-89E4CD386DC0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CEB93-8EE6-4236-A5DC-A9B6A796CE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81BA-0944-4E4F-BBDD-89E4CD386DC0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CEB93-8EE6-4236-A5DC-A9B6A796CE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81BA-0944-4E4F-BBDD-89E4CD386DC0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CEB93-8EE6-4236-A5DC-A9B6A796CE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81BA-0944-4E4F-BBDD-89E4CD386DC0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CEB93-8EE6-4236-A5DC-A9B6A796CE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81BA-0944-4E4F-BBDD-89E4CD386DC0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CEB93-8EE6-4236-A5DC-A9B6A796CE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84F81BA-0944-4E4F-BBDD-89E4CD386DC0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A4CEB93-8EE6-4236-A5DC-A9B6A796CE5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F: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F: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F: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F: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F: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F: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F: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F: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F: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Documents and Settings\МОУ СОШ № 8\Рабочий стол\мама\94214912_5cc70e217b1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888"/>
            <a:ext cx="8352928" cy="4248472"/>
          </a:xfrm>
          <a:prstGeom prst="rect">
            <a:avLst/>
          </a:prstGeom>
          <a:noFill/>
        </p:spPr>
      </p:pic>
      <p:pic>
        <p:nvPicPr>
          <p:cNvPr id="22531" name="Picture 3" descr="C:\Documents and Settings\МОУ СОШ № 8\Рабочий стол\мама\pro-lubov16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24128" y="0"/>
            <a:ext cx="3171825" cy="371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F:\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2" name="Picture 4" descr="http://www.hram-ostozhenka.ru/media/uploads/_21.07.13_news_%D0%BA%D0%B0%D0%B7%D0%B0%D0%BD%D1%81%D0%BA%D0%B0%D1%8F/2_kazanskaya_21.07.2013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795678" cy="4293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6910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F: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F: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</TotalTime>
  <Words>0</Words>
  <Application>Microsoft Office PowerPoint</Application>
  <PresentationFormat>Экран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МОУ СОШ №8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123</cp:lastModifiedBy>
  <cp:revision>2</cp:revision>
  <dcterms:created xsi:type="dcterms:W3CDTF">2013-11-26T10:16:11Z</dcterms:created>
  <dcterms:modified xsi:type="dcterms:W3CDTF">2013-11-26T10:30:07Z</dcterms:modified>
</cp:coreProperties>
</file>