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Click="0" advTm="11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1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1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1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1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1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1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1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1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1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1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294B845-E15B-4534-B742-4E832632FCAA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35F9FA6-3761-4365-816C-D1418B3CAA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1100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МОУ СОШ № 8\Рабочий стол\мама\64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Documents and Settings\МОУ СОШ № 8\Рабочий стол\мама\lubov_5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850856">
            <a:off x="-77668" y="670999"/>
            <a:ext cx="4982489" cy="28083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103674"/>
            <a:ext cx="93374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Мустафаева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Наргузол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таштановна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 descr="C:\Documents and Settings\МОУ СОШ № 8\Рабочий стол\мама\аигу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0"/>
            <a:ext cx="3024336" cy="554461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Documents and Settings\МОУ СОШ № 8\Рабочий стол\мама\lubov_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3562350" cy="35242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4147" y="4869160"/>
            <a:ext cx="879369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хайриддинова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Гулнора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мансуровна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C:\Documents and Settings\МОУ СОШ № 8\Рабочий стол\мама\альб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3168352" cy="494816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nts and Settings\МОУ СОШ № 8\Рабочий стол\мама\love0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3654680" cy="32497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324544" y="4869160"/>
            <a:ext cx="97930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3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Фикриева</a:t>
            </a:r>
            <a:endParaRPr lang="ru-RU" sz="53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3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Санобархон</a:t>
            </a:r>
            <a:r>
              <a:rPr lang="ru-RU" sz="5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3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сабировна</a:t>
            </a:r>
            <a:endParaRPr lang="ru-RU" sz="53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МОУ СОШ № 8\Рабочий стол\мама\Отсканированный докумен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88639"/>
            <a:ext cx="3096344" cy="496547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Documents and Settings\МОУ СОШ № 8\Рабочий стол\мама\lubov_5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4020618" cy="31901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5103674"/>
            <a:ext cx="68170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Яхшиева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Ирина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петровна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C:\Documents and Settings\МОУ СОШ № 8\Рабочий стол\мама\маш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2656"/>
            <a:ext cx="3528392" cy="482619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МОУ СОШ № 8\Рабочий стол\мама\serd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МОУ СОШ № 8\Рабочий стол\мама\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88640"/>
            <a:ext cx="3690410" cy="492054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11560" y="4869160"/>
            <a:ext cx="76015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амриева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Эмина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роматовна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C:\Documents and Settings\МОУ СОШ № 8\Рабочий стол\мама\kamennoe-serdc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571875" cy="32861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82314" y="5013176"/>
            <a:ext cx="72889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Водолазкина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Елена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николаева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МОУ СОШ № 8\Рабочий стол\мама\get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476672"/>
            <a:ext cx="5040560" cy="442369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МОУ СОШ № 8\Рабочий стол\мама\lubov_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438525" cy="33813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4941168"/>
            <a:ext cx="87708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бабина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татьяна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викторовна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МОУ СОШ № 8\Рабочий стол\мама\вит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59" y="188640"/>
            <a:ext cx="3694515" cy="504056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C:\Documents and Settings\МОУ СОШ № 8\Рабочий стол\мама\ruki-i-serdc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3429000" cy="34099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27584" y="4869160"/>
            <a:ext cx="747948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Иванеева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Анна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николаевна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Documents and Settings\МОУ СОШ № 8\Рабочий стол\мама\игор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60648"/>
            <a:ext cx="4104456" cy="487210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МОУ СОШ № 8\Рабочий стол\мама\serdce-i-rozy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488229" cy="29523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4869160"/>
            <a:ext cx="877439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Леонова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Юлия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владимировна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F: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-1"/>
            <a:ext cx="4104456" cy="5465049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Documents and Settings\МОУ СОШ № 8\Рабочий стол\мама\serdce-s-len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51520" y="2708920"/>
            <a:ext cx="5581651" cy="24574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5103674"/>
            <a:ext cx="81983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Мамчур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елена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анатольевна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42" name="Picture 2" descr="https://dnevnikru.blob.core.windows.net/user-avatar/5715ae9f99ff4f2480bda3e03d12b72e.l.jpg?d=201311280637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88640"/>
            <a:ext cx="3888432" cy="388843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МОУ СОШ № 8\Рабочий стол\мама\serdechko-dragocennos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314700" cy="29337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103674"/>
            <a:ext cx="905619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Маржанова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Бахия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михтиалиевна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Documents and Settings\МОУ СОШ № 8\Рабочий стол\мама\асл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0"/>
            <a:ext cx="3600400" cy="556624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Documents and Settings\МОУ СОШ № 8\Рабочий стол\мама\lubov_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3648075" cy="3238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4869160"/>
            <a:ext cx="86144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Мустафаева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Назира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мардалиевна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 descr="C:\Documents and Settings\МОУ СОШ № 8\Рабочий стол\мама\абду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32656"/>
            <a:ext cx="3475430" cy="468052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86</TotalTime>
  <Words>37</Words>
  <Application>Microsoft Office PowerPoint</Application>
  <PresentationFormat>Экран (4:3)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МОУ СОШ №8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123</cp:lastModifiedBy>
  <cp:revision>13</cp:revision>
  <dcterms:created xsi:type="dcterms:W3CDTF">2013-11-25T11:27:37Z</dcterms:created>
  <dcterms:modified xsi:type="dcterms:W3CDTF">2013-11-28T10:22:44Z</dcterms:modified>
</cp:coreProperties>
</file>