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4" r:id="rId4"/>
    <p:sldId id="275" r:id="rId5"/>
    <p:sldId id="277" r:id="rId6"/>
    <p:sldId id="276" r:id="rId7"/>
    <p:sldId id="278" r:id="rId8"/>
    <p:sldId id="279" r:id="rId9"/>
    <p:sldId id="261" r:id="rId10"/>
    <p:sldId id="262" r:id="rId11"/>
    <p:sldId id="259" r:id="rId12"/>
    <p:sldId id="281" r:id="rId13"/>
    <p:sldId id="272" r:id="rId14"/>
    <p:sldId id="266" r:id="rId15"/>
    <p:sldId id="267" r:id="rId16"/>
    <p:sldId id="268" r:id="rId17"/>
    <p:sldId id="263" r:id="rId18"/>
    <p:sldId id="264" r:id="rId19"/>
    <p:sldId id="265" r:id="rId20"/>
    <p:sldId id="280" r:id="rId21"/>
    <p:sldId id="270" r:id="rId22"/>
    <p:sldId id="271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2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71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36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67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92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99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82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6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56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34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785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B9712-E139-433D-8E42-535359AA40E3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FF871-93C0-4285-9180-B19011DCA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1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088"/>
          </a:xfrm>
        </p:spPr>
      </p:pic>
    </p:spTree>
    <p:extLst>
      <p:ext uri="{BB962C8B-B14F-4D97-AF65-F5344CB8AC3E}">
        <p14:creationId xmlns:p14="http://schemas.microsoft.com/office/powerpoint/2010/main" val="120618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752" y="0"/>
            <a:ext cx="10633182" cy="797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7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621450"/>
            <a:ext cx="10131970" cy="7598978"/>
          </a:xfrm>
        </p:spPr>
      </p:pic>
    </p:spTree>
    <p:extLst>
      <p:ext uri="{BB962C8B-B14F-4D97-AF65-F5344CB8AC3E}">
        <p14:creationId xmlns:p14="http://schemas.microsoft.com/office/powerpoint/2010/main" val="4065390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87000">
              <a:srgbClr val="BA0066"/>
            </a:gs>
            <a:gs pos="100000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336703" cy="7122455"/>
          </a:xfrm>
        </p:spPr>
      </p:pic>
    </p:spTree>
    <p:extLst>
      <p:ext uri="{BB962C8B-B14F-4D97-AF65-F5344CB8AC3E}">
        <p14:creationId xmlns:p14="http://schemas.microsoft.com/office/powerpoint/2010/main" val="22847381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t="2597" r="-5677" b="52959"/>
          <a:stretch/>
        </p:blipFill>
        <p:spPr>
          <a:xfrm>
            <a:off x="0" y="-435091"/>
            <a:ext cx="11196736" cy="7464491"/>
          </a:xfrm>
        </p:spPr>
      </p:pic>
    </p:spTree>
    <p:extLst>
      <p:ext uri="{BB962C8B-B14F-4D97-AF65-F5344CB8AC3E}">
        <p14:creationId xmlns:p14="http://schemas.microsoft.com/office/powerpoint/2010/main" val="354436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194622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9144000" cy="12192001"/>
          </a:xfrm>
        </p:spPr>
      </p:pic>
    </p:spTree>
    <p:extLst>
      <p:ext uri="{BB962C8B-B14F-4D97-AF65-F5344CB8AC3E}">
        <p14:creationId xmlns:p14="http://schemas.microsoft.com/office/powerpoint/2010/main" val="11567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" y="-2619672"/>
            <a:ext cx="9306869" cy="12409159"/>
          </a:xfrm>
        </p:spPr>
      </p:pic>
    </p:spTree>
    <p:extLst>
      <p:ext uri="{BB962C8B-B14F-4D97-AF65-F5344CB8AC3E}">
        <p14:creationId xmlns:p14="http://schemas.microsoft.com/office/powerpoint/2010/main" val="28018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4064"/>
            <a:ext cx="10142985" cy="6858000"/>
          </a:xfrm>
        </p:spPr>
      </p:pic>
    </p:spTree>
    <p:extLst>
      <p:ext uri="{BB962C8B-B14F-4D97-AF65-F5344CB8AC3E}">
        <p14:creationId xmlns:p14="http://schemas.microsoft.com/office/powerpoint/2010/main" val="24827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10153128" cy="7614846"/>
          </a:xfrm>
        </p:spPr>
      </p:pic>
    </p:spTree>
    <p:extLst>
      <p:ext uri="{BB962C8B-B14F-4D97-AF65-F5344CB8AC3E}">
        <p14:creationId xmlns:p14="http://schemas.microsoft.com/office/powerpoint/2010/main" val="259307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" y="-1395536"/>
            <a:ext cx="9144000" cy="12192000"/>
          </a:xfrm>
        </p:spPr>
      </p:pic>
    </p:spTree>
    <p:extLst>
      <p:ext uri="{BB962C8B-B14F-4D97-AF65-F5344CB8AC3E}">
        <p14:creationId xmlns:p14="http://schemas.microsoft.com/office/powerpoint/2010/main" val="212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17" y="169608"/>
            <a:ext cx="6499751" cy="6499751"/>
          </a:xfrm>
        </p:spPr>
      </p:pic>
    </p:spTree>
    <p:extLst>
      <p:ext uri="{BB962C8B-B14F-4D97-AF65-F5344CB8AC3E}">
        <p14:creationId xmlns:p14="http://schemas.microsoft.com/office/powerpoint/2010/main" val="39818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033"/>
            <a:ext cx="9564554" cy="7173416"/>
          </a:xfrm>
        </p:spPr>
      </p:pic>
    </p:spTree>
    <p:extLst>
      <p:ext uri="{BB962C8B-B14F-4D97-AF65-F5344CB8AC3E}">
        <p14:creationId xmlns:p14="http://schemas.microsoft.com/office/powerpoint/2010/main" val="297355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835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2" y="-1251520"/>
            <a:ext cx="9289032" cy="12385377"/>
          </a:xfrm>
        </p:spPr>
      </p:pic>
    </p:spTree>
    <p:extLst>
      <p:ext uri="{BB962C8B-B14F-4D97-AF65-F5344CB8AC3E}">
        <p14:creationId xmlns:p14="http://schemas.microsoft.com/office/powerpoint/2010/main" val="41952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" y="-675456"/>
            <a:ext cx="9144000" cy="9039409"/>
          </a:xfrm>
        </p:spPr>
      </p:pic>
    </p:spTree>
    <p:extLst>
      <p:ext uri="{BB962C8B-B14F-4D97-AF65-F5344CB8AC3E}">
        <p14:creationId xmlns:p14="http://schemas.microsoft.com/office/powerpoint/2010/main" val="10373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2">
                    <a:lumMod val="90000"/>
                  </a:schemeClr>
                </a:solidFill>
              </a:rPr>
              <a:t>Легко ли быть матерью</a:t>
            </a:r>
            <a:r>
              <a:rPr lang="ru-RU" sz="4800" dirty="0">
                <a:solidFill>
                  <a:schemeClr val="bg2">
                    <a:lumMod val="90000"/>
                  </a:schemeClr>
                </a:solidFill>
              </a:rPr>
              <a:t>?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081640" cy="4680520"/>
          </a:xfrm>
        </p:spPr>
      </p:pic>
    </p:spTree>
    <p:extLst>
      <p:ext uri="{BB962C8B-B14F-4D97-AF65-F5344CB8AC3E}">
        <p14:creationId xmlns:p14="http://schemas.microsoft.com/office/powerpoint/2010/main" val="36534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88" y="0"/>
            <a:ext cx="5664904" cy="6959740"/>
          </a:xfrm>
        </p:spPr>
      </p:pic>
      <p:pic>
        <p:nvPicPr>
          <p:cNvPr id="2050" name="Picture 2" descr="C:\Users\Измир 38П\Desktop\дл.ььбд.ьлд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4096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271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5302149" cy="3976611"/>
          </a:xfrm>
        </p:spPr>
      </p:pic>
      <p:pic>
        <p:nvPicPr>
          <p:cNvPr id="4098" name="Picture 2" descr="C:\Users\Измир 38П\Desktop\лд.л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22826"/>
            <a:ext cx="7664400" cy="431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42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Что значит – относиться творчески?</a:t>
            </a:r>
            <a:br>
              <a:rPr lang="ru-RU" dirty="0" smtClean="0">
                <a:solidFill>
                  <a:schemeClr val="bg2">
                    <a:lumMod val="90000"/>
                  </a:schemeClr>
                </a:solidFill>
              </a:rPr>
            </a:b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" y="836712"/>
            <a:ext cx="5290724" cy="3479430"/>
          </a:xfrm>
        </p:spPr>
      </p:pic>
      <p:pic>
        <p:nvPicPr>
          <p:cNvPr id="3075" name="Picture 3" descr="C:\Users\Измир 38П\Desktop\дьл.дь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2271"/>
            <a:ext cx="5619137" cy="56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440160"/>
          </a:xfrm>
        </p:spPr>
        <p:txBody>
          <a:bodyPr>
            <a:normAutofit/>
          </a:bodyPr>
          <a:lstStyle/>
          <a:p>
            <a:r>
              <a:rPr lang="ru-RU" dirty="0" smtClean="0"/>
              <a:t>Как сделать так, чтобы ребенок слушался?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6840760" cy="6606771"/>
          </a:xfrm>
        </p:spPr>
      </p:pic>
    </p:spTree>
    <p:extLst>
      <p:ext uri="{BB962C8B-B14F-4D97-AF65-F5344CB8AC3E}">
        <p14:creationId xmlns:p14="http://schemas.microsoft.com/office/powerpoint/2010/main" val="144228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Какова задача родных ребенка?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уважать волю 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проявление </a:t>
            </a:r>
            <a:r>
              <a:rPr lang="ru-RU" dirty="0"/>
              <a:t>чувств маленького </a:t>
            </a:r>
            <a:r>
              <a:rPr lang="ru-RU" dirty="0" smtClean="0"/>
              <a:t>человека, </a:t>
            </a:r>
            <a:r>
              <a:rPr lang="ru-RU" dirty="0"/>
              <a:t>поддержать </a:t>
            </a:r>
            <a:r>
              <a:rPr lang="ru-RU" dirty="0" smtClean="0"/>
              <a:t>его</a:t>
            </a:r>
          </a:p>
          <a:p>
            <a:r>
              <a:rPr lang="ru-RU" dirty="0" smtClean="0"/>
              <a:t>научиться </a:t>
            </a:r>
            <a:r>
              <a:rPr lang="ru-RU" dirty="0"/>
              <a:t>уменьшать эти вспышки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0051"/>
            <a:ext cx="7272808" cy="483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8469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8"/>
            <a:ext cx="9144000" cy="6866313"/>
          </a:xfrm>
        </p:spPr>
      </p:pic>
      <p:pic>
        <p:nvPicPr>
          <p:cNvPr id="5" name="Влад Соколовский - Мелодия слёз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12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2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151</TotalTime>
  <Words>37</Words>
  <Application>Microsoft Office PowerPoint</Application>
  <PresentationFormat>Экран (4:3)</PresentationFormat>
  <Paragraphs>7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Легко ли быть матерью?</vt:lpstr>
      <vt:lpstr>Презентация PowerPoint</vt:lpstr>
      <vt:lpstr>Презентация PowerPoint</vt:lpstr>
      <vt:lpstr>Что значит – относиться творчески? </vt:lpstr>
      <vt:lpstr>Как сделать так, чтобы ребенок слушался? </vt:lpstr>
      <vt:lpstr>Какова задача родных ребенка?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Айша</dc:creator>
  <cp:lastModifiedBy>Айша</cp:lastModifiedBy>
  <cp:revision>16</cp:revision>
  <dcterms:created xsi:type="dcterms:W3CDTF">2013-11-22T11:55:50Z</dcterms:created>
  <dcterms:modified xsi:type="dcterms:W3CDTF">2013-11-26T13:26:15Z</dcterms:modified>
</cp:coreProperties>
</file>