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285992"/>
            <a:ext cx="4929222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Образ матери в литературе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2857496"/>
            <a:ext cx="3571900" cy="2428892"/>
          </a:xfrm>
        </p:spPr>
        <p:txBody>
          <a:bodyPr>
            <a:normAutofit fontScale="92500" lnSpcReduction="10000"/>
          </a:bodyPr>
          <a:lstStyle/>
          <a:p>
            <a:r>
              <a:rPr lang="ru-RU" sz="5100" dirty="0" smtClean="0"/>
              <a:t>Подготовил </a:t>
            </a:r>
          </a:p>
          <a:p>
            <a:r>
              <a:rPr lang="ru-RU" sz="5100" dirty="0" smtClean="0"/>
              <a:t>9 класс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9124" y="1357298"/>
            <a:ext cx="4429156" cy="350045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Я верю, что женщина-чудо такое ,</a:t>
            </a:r>
            <a:br>
              <a:rPr lang="ru-RU" sz="2400" dirty="0" smtClean="0"/>
            </a:br>
            <a:r>
              <a:rPr lang="ru-RU" sz="2400" dirty="0" smtClean="0"/>
              <a:t>Какого на млечном пути не сыскать,</a:t>
            </a:r>
            <a:br>
              <a:rPr lang="ru-RU" sz="2400" dirty="0" smtClean="0"/>
            </a:br>
            <a:r>
              <a:rPr lang="ru-RU" sz="2400" dirty="0" smtClean="0"/>
              <a:t>И если «Любовь»-это слово святое ,</a:t>
            </a:r>
            <a:br>
              <a:rPr lang="ru-RU" sz="2400" dirty="0" smtClean="0"/>
            </a:br>
            <a:r>
              <a:rPr lang="ru-RU" sz="2400" dirty="0" smtClean="0"/>
              <a:t>То трижды священное- «женщина -мать»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Содержимое 5" descr="84061105_3980712_31d182f343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571612"/>
            <a:ext cx="3571900" cy="32861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282" y="785794"/>
            <a:ext cx="3286116" cy="4007997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Велика и многообразна русская литература. Неоспоримо её гражданское и общественное звучание и значение. Одна из святых страниц в нашей литературе, дорогая и близкая любому </a:t>
            </a:r>
            <a:r>
              <a:rPr lang="ru-RU" sz="2400" dirty="0" err="1" smtClean="0"/>
              <a:t>неочерствевшему</a:t>
            </a:r>
            <a:r>
              <a:rPr lang="ru-RU" sz="2400" dirty="0" smtClean="0"/>
              <a:t> сердцу, – это произведения о матери.</a:t>
            </a:r>
            <a:endParaRPr lang="ru-RU" sz="2400" dirty="0"/>
          </a:p>
        </p:txBody>
      </p:sp>
      <p:pic>
        <p:nvPicPr>
          <p:cNvPr id="7" name="Рисунок 6" descr="1306234879_1306191705_post-3-1306141679453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960" r="5960"/>
          <a:stretch>
            <a:fillRect/>
          </a:stretch>
        </p:blipFill>
        <p:spPr>
          <a:xfrm rot="420000">
            <a:off x="3705265" y="1061813"/>
            <a:ext cx="5041740" cy="405414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182004" cy="1909326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Мать… Самый дорогой и близкий человек. Мать – наш ангел – хранитель. По- настоящему, глубоко тема матери зазвучала в поэзии Николая Алексеевича Некрасова. Образ женщины – матери ярко представлен Некрасовым во многих его произведениях («В полном разгаре страда деревенская», «</a:t>
            </a:r>
            <a:r>
              <a:rPr lang="ru-RU" sz="2800" dirty="0" err="1" smtClean="0"/>
              <a:t>Орина</a:t>
            </a:r>
            <a:r>
              <a:rPr lang="ru-RU" sz="2800" dirty="0" smtClean="0"/>
              <a:t>, мать солдатская», «Внимая ужасам войны», «Кому на Руси жить хорошо»…)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0" y="214290"/>
            <a:ext cx="3357554" cy="6143668"/>
          </a:xfrm>
        </p:spPr>
        <p:txBody>
          <a:bodyPr>
            <a:noAutofit/>
          </a:bodyPr>
          <a:lstStyle/>
          <a:p>
            <a:r>
              <a:rPr lang="ru-RU" sz="2000" dirty="0" smtClean="0"/>
              <a:t>«Пушкин звал ее мамой» </a:t>
            </a:r>
          </a:p>
          <a:p>
            <a:r>
              <a:rPr lang="ru-RU" sz="2000" dirty="0" smtClean="0"/>
              <a:t>Няню </a:t>
            </a:r>
            <a:r>
              <a:rPr lang="ru-RU" sz="2000" dirty="0" smtClean="0"/>
              <a:t>Пушкина мы знаем с детства, как будто не только поэта, но и нас самих она вырастила. Арина Родионовна (мало кто знает ее фамилию - Яковлева) занимает почетное место в любой биографии поэта. Няня передала Пушкину весь известный ей русский сказочный мир. Через нее идет первоначальное знакомство Александра Сергеевича с народным творчеством и освоение русского народного языка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9" name="Содержимое 8" descr="101654760_66912827_pushki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497" r="5497"/>
          <a:stretch>
            <a:fillRect/>
          </a:stretch>
        </p:blipFill>
        <p:spPr>
          <a:xfrm rot="420000">
            <a:off x="4080001" y="981080"/>
            <a:ext cx="4617720" cy="39319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30352" y="571480"/>
            <a:ext cx="7684986" cy="53578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Коротенькое слово — «мама» имеет великое значение в жизни каждого из нас.</a:t>
            </a:r>
          </a:p>
          <a:p>
            <a:r>
              <a:rPr lang="ru-RU" dirty="0" smtClean="0"/>
              <a:t>Мы говорим «мама», а подразумеваем всеобъемлющую любовь и доброту, ласку и заботу, терпение и силу.</a:t>
            </a:r>
          </a:p>
          <a:p>
            <a:r>
              <a:rPr lang="ru-RU" dirty="0" smtClean="0"/>
              <a:t>Источник материнской любви неиссякаем.  Он никогда не высохнет, не заилится,  и в любой момент утолит жажду.</a:t>
            </a:r>
          </a:p>
          <a:p>
            <a:r>
              <a:rPr lang="ru-RU" dirty="0" smtClean="0"/>
              <a:t>Именно эти чувства и мысли можно найти, читая стихи про маму русских поэтов.</a:t>
            </a:r>
          </a:p>
          <a:p>
            <a:r>
              <a:rPr lang="ru-RU" dirty="0" smtClean="0"/>
              <a:t>Образ матери воспевался поэтами всех времен и народов. О ней слагают поэмы и баллады.</a:t>
            </a:r>
          </a:p>
          <a:p>
            <a:r>
              <a:rPr lang="ru-RU" dirty="0" smtClean="0"/>
              <a:t>Живописцы пишут ей картины, музыканты посвящают чарующие мелодии.  Каждый отдает,  что у него есть. Давайте посмотрим какие прекрасные слова содержат красивые стихи про маму русских поэтов.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785794"/>
            <a:ext cx="5786478" cy="5000636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И. Бунин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Я помню спальню и лампадку,</a:t>
            </a:r>
            <a:br>
              <a:rPr lang="ru-RU" sz="2000" dirty="0" smtClean="0"/>
            </a:br>
            <a:r>
              <a:rPr lang="ru-RU" sz="2000" dirty="0" smtClean="0"/>
              <a:t>Игрушки, теплую кроватку</a:t>
            </a:r>
            <a:br>
              <a:rPr lang="ru-RU" sz="2000" dirty="0" smtClean="0"/>
            </a:br>
            <a:r>
              <a:rPr lang="ru-RU" sz="2000" dirty="0" smtClean="0"/>
              <a:t>И милый, кроткий голос твой:</a:t>
            </a:r>
            <a:br>
              <a:rPr lang="ru-RU" sz="2000" dirty="0" smtClean="0"/>
            </a:br>
            <a:r>
              <a:rPr lang="ru-RU" sz="2000" dirty="0" smtClean="0"/>
              <a:t>«Ангел-хранитель над тобой!»</a:t>
            </a:r>
            <a:br>
              <a:rPr lang="ru-RU" sz="2000" dirty="0" smtClean="0"/>
            </a:br>
            <a:r>
              <a:rPr lang="ru-RU" sz="2000" dirty="0" smtClean="0"/>
              <a:t>Ты перекрестишь, поцелуешь,</a:t>
            </a:r>
            <a:br>
              <a:rPr lang="ru-RU" sz="2000" dirty="0" smtClean="0"/>
            </a:br>
            <a:r>
              <a:rPr lang="ru-RU" sz="2000" dirty="0" smtClean="0"/>
              <a:t>Напомнишь мне, что он со мной,</a:t>
            </a:r>
            <a:br>
              <a:rPr lang="ru-RU" sz="2000" dirty="0" smtClean="0"/>
            </a:br>
            <a:r>
              <a:rPr lang="ru-RU" sz="2000" dirty="0" smtClean="0"/>
              <a:t>И верой в счастье очаруешь…</a:t>
            </a:r>
            <a:br>
              <a:rPr lang="ru-RU" sz="2000" dirty="0" smtClean="0"/>
            </a:br>
            <a:r>
              <a:rPr lang="ru-RU" sz="2000" dirty="0" smtClean="0"/>
              <a:t>Я помню, помню голос твой!</a:t>
            </a:r>
            <a:br>
              <a:rPr lang="ru-RU" sz="2000" dirty="0" smtClean="0"/>
            </a:br>
            <a:r>
              <a:rPr lang="ru-RU" sz="2000" dirty="0" smtClean="0"/>
              <a:t>Я помню ночь, тепло кроватки,</a:t>
            </a:r>
            <a:br>
              <a:rPr lang="ru-RU" sz="2000" dirty="0" smtClean="0"/>
            </a:br>
            <a:r>
              <a:rPr lang="ru-RU" sz="2000" dirty="0" smtClean="0"/>
              <a:t>Лампадку в сумраке угла</a:t>
            </a:r>
            <a:br>
              <a:rPr lang="ru-RU" sz="2000" dirty="0" smtClean="0"/>
            </a:br>
            <a:r>
              <a:rPr lang="ru-RU" sz="2000" dirty="0" smtClean="0"/>
              <a:t>И тени от цепей лампадки…</a:t>
            </a:r>
            <a:br>
              <a:rPr lang="ru-RU" sz="2000" dirty="0" smtClean="0"/>
            </a:br>
            <a:r>
              <a:rPr lang="ru-RU" sz="2000" dirty="0" smtClean="0"/>
              <a:t>Не ты ли ангелом была?</a:t>
            </a:r>
            <a:br>
              <a:rPr lang="ru-RU" sz="20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14" name="Содержимое 13" descr="cc4e24df1689264927747dcbb233312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48" y="1071546"/>
            <a:ext cx="4238615" cy="400052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4"/>
          <p:cNvSpPr>
            <a:spLocks noGrp="1"/>
          </p:cNvSpPr>
          <p:nvPr>
            <p:ph type="body" idx="1"/>
          </p:nvPr>
        </p:nvSpPr>
        <p:spPr>
          <a:xfrm>
            <a:off x="2500298" y="714356"/>
            <a:ext cx="4643470" cy="6357982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 smtClean="0"/>
              <a:t>Мама спит, она устала… </a:t>
            </a:r>
            <a:br>
              <a:rPr lang="ru-RU" sz="5000" dirty="0" smtClean="0"/>
            </a:br>
            <a:r>
              <a:rPr lang="ru-RU" sz="5000" dirty="0" smtClean="0"/>
              <a:t>Ну, и я играть не стала! </a:t>
            </a:r>
            <a:br>
              <a:rPr lang="ru-RU" sz="5000" dirty="0" smtClean="0"/>
            </a:br>
            <a:r>
              <a:rPr lang="ru-RU" sz="5000" dirty="0" smtClean="0"/>
              <a:t>Я волчка не завожу, </a:t>
            </a:r>
            <a:br>
              <a:rPr lang="ru-RU" sz="5000" dirty="0" smtClean="0"/>
            </a:br>
            <a:r>
              <a:rPr lang="ru-RU" sz="5000" dirty="0" smtClean="0"/>
              <a:t>А уселась и сижу. </a:t>
            </a:r>
            <a:br>
              <a:rPr lang="ru-RU" sz="5000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/>
              <a:t>Не шумят мои игрушки, </a:t>
            </a:r>
            <a:br>
              <a:rPr lang="ru-RU" sz="5000" dirty="0" smtClean="0"/>
            </a:br>
            <a:r>
              <a:rPr lang="ru-RU" sz="5000" dirty="0" smtClean="0"/>
              <a:t>Тихо в комнате пустой … </a:t>
            </a:r>
            <a:br>
              <a:rPr lang="ru-RU" sz="5000" dirty="0" smtClean="0"/>
            </a:br>
            <a:r>
              <a:rPr lang="ru-RU" sz="5000" dirty="0" smtClean="0"/>
              <a:t>А по маминой подушке </a:t>
            </a:r>
            <a:br>
              <a:rPr lang="ru-RU" sz="5000" dirty="0" smtClean="0"/>
            </a:br>
            <a:r>
              <a:rPr lang="ru-RU" sz="5000" dirty="0" smtClean="0"/>
              <a:t>Луч крадется золотой. </a:t>
            </a:r>
            <a:br>
              <a:rPr lang="ru-RU" sz="5000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/>
              <a:t>И сказала я лучу: </a:t>
            </a:r>
            <a:br>
              <a:rPr lang="ru-RU" sz="5000" dirty="0" smtClean="0"/>
            </a:br>
            <a:r>
              <a:rPr lang="ru-RU" sz="5000" dirty="0" smtClean="0"/>
              <a:t>– Я тоже двигаться хочу. </a:t>
            </a:r>
            <a:br>
              <a:rPr lang="ru-RU" sz="5000" dirty="0" smtClean="0"/>
            </a:br>
            <a:r>
              <a:rPr lang="ru-RU" sz="5000" dirty="0" smtClean="0"/>
              <a:t>Я бы многого хотела – </a:t>
            </a:r>
            <a:br>
              <a:rPr lang="ru-RU" sz="5000" dirty="0" smtClean="0"/>
            </a:br>
            <a:r>
              <a:rPr lang="ru-RU" sz="5000" dirty="0" smtClean="0"/>
              <a:t>Вслух читать </a:t>
            </a:r>
            <a:br>
              <a:rPr lang="ru-RU" sz="5000" dirty="0" smtClean="0"/>
            </a:br>
            <a:r>
              <a:rPr lang="ru-RU" sz="5000" dirty="0" smtClean="0"/>
              <a:t>И мяч катать, </a:t>
            </a:r>
            <a:br>
              <a:rPr lang="ru-RU" sz="5000" dirty="0" smtClean="0"/>
            </a:br>
            <a:r>
              <a:rPr lang="ru-RU" sz="5000" dirty="0" smtClean="0"/>
              <a:t>Я бы песенку пропела, </a:t>
            </a:r>
            <a:br>
              <a:rPr lang="ru-RU" sz="5000" dirty="0" smtClean="0"/>
            </a:br>
            <a:r>
              <a:rPr lang="ru-RU" sz="5000" dirty="0" smtClean="0"/>
              <a:t>Я б могла похохотать. </a:t>
            </a:r>
            <a:br>
              <a:rPr lang="ru-RU" sz="5000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smtClean="0"/>
              <a:t>Да мало ль я чего хочу! </a:t>
            </a:r>
            <a:br>
              <a:rPr lang="ru-RU" sz="5000" dirty="0" smtClean="0"/>
            </a:br>
            <a:r>
              <a:rPr lang="ru-RU" sz="5000" dirty="0" smtClean="0"/>
              <a:t>Но мама спит, и я молчу. </a:t>
            </a:r>
            <a:br>
              <a:rPr lang="ru-RU" sz="5000" dirty="0" smtClean="0"/>
            </a:br>
            <a:r>
              <a:rPr lang="ru-RU" sz="5000" dirty="0" smtClean="0"/>
              <a:t>Луч метнулся по стене, </a:t>
            </a:r>
            <a:br>
              <a:rPr lang="ru-RU" sz="5000" dirty="0" smtClean="0"/>
            </a:br>
            <a:r>
              <a:rPr lang="ru-RU" sz="5000" dirty="0" smtClean="0"/>
              <a:t>А потом скользнул ко мне. </a:t>
            </a:r>
            <a:br>
              <a:rPr lang="ru-RU" sz="5000" dirty="0" smtClean="0"/>
            </a:br>
            <a:r>
              <a:rPr lang="ru-RU" sz="5000" dirty="0" smtClean="0"/>
              <a:t>-Ничего, — шепнул он будто, — </a:t>
            </a:r>
            <a:br>
              <a:rPr lang="ru-RU" sz="5000" dirty="0" smtClean="0"/>
            </a:br>
            <a:r>
              <a:rPr lang="ru-RU" sz="5000" dirty="0" smtClean="0"/>
              <a:t>Посидим и в тишине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type="subTitle" idx="1"/>
          </p:nvPr>
        </p:nvSpPr>
        <p:spPr>
          <a:xfrm flipH="1">
            <a:off x="533400" y="0"/>
            <a:ext cx="7854950" cy="6858000"/>
          </a:xfrm>
        </p:spPr>
        <p:txBody>
          <a:bodyPr>
            <a:normAutofit fontScale="97500"/>
          </a:bodyPr>
          <a:lstStyle/>
          <a:p>
            <a:r>
              <a:rPr lang="ru-RU" b="1" dirty="0" smtClean="0"/>
              <a:t>«Мать»</a:t>
            </a:r>
            <a:r>
              <a:rPr lang="ru-RU" dirty="0" smtClean="0"/>
              <a:t> — роман </a:t>
            </a:r>
            <a:r>
              <a:rPr lang="ru-RU" dirty="0" smtClean="0"/>
              <a:t>Максима Горького, </a:t>
            </a:r>
            <a:r>
              <a:rPr lang="ru-RU" dirty="0" smtClean="0"/>
              <a:t>написанный в 1906 </a:t>
            </a:r>
            <a:r>
              <a:rPr lang="ru-RU" dirty="0" smtClean="0"/>
              <a:t>году</a:t>
            </a:r>
            <a:r>
              <a:rPr lang="ru-RU" dirty="0" smtClean="0"/>
              <a:t> во время путешествия Горького в </a:t>
            </a:r>
            <a:r>
              <a:rPr lang="ru-RU" dirty="0" smtClean="0"/>
              <a:t>США.</a:t>
            </a:r>
            <a:endParaRPr lang="ru-RU" dirty="0" smtClean="0"/>
          </a:p>
          <a:p>
            <a:r>
              <a:rPr lang="ru-RU" dirty="0" smtClean="0"/>
              <a:t>В повести отразились идеи «богостроительства», литературного </a:t>
            </a:r>
            <a:r>
              <a:rPr lang="ru-RU" dirty="0" err="1" smtClean="0"/>
              <a:t>евангелизма</a:t>
            </a:r>
            <a:r>
              <a:rPr lang="ru-RU" dirty="0" smtClean="0"/>
              <a:t>. Горький использовал библейские образы, сравнивает героев то с ангелами, то с апостолами,  </a:t>
            </a:r>
            <a:r>
              <a:rPr lang="ru-RU" dirty="0" smtClean="0"/>
              <a:t>первомайская </a:t>
            </a:r>
            <a:r>
              <a:rPr lang="ru-RU" dirty="0" smtClean="0"/>
              <a:t>демонстрация названа «крестным ходом», главного героя автор сравнивает с Христом. Однако, заповеди сильно переосмысливаются героями, и в итоге из-за повести против самого Горького было заведено уголовное дело с обвинением в </a:t>
            </a:r>
            <a:r>
              <a:rPr lang="ru-RU" dirty="0" smtClean="0"/>
              <a:t>богохульстве.</a:t>
            </a:r>
            <a:endParaRPr lang="ru-RU" dirty="0" smtClean="0"/>
          </a:p>
          <a:p>
            <a:r>
              <a:rPr lang="ru-RU" dirty="0" smtClean="0"/>
              <a:t>Ленин, ознакомившись с романом в рукописи, отметил его своевременность. Произведение было переведено на многие </a:t>
            </a:r>
            <a:r>
              <a:rPr lang="ru-RU" dirty="0" smtClean="0"/>
              <a:t>языки.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238</Words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 Образ матери в литературе</vt:lpstr>
      <vt:lpstr>Я верю, что женщина-чудо такое , Какого на млечном пути не сыскать, И если «Любовь»-это слово святое , То трижды священное- «женщина -мать» </vt:lpstr>
      <vt:lpstr>Слайд 3</vt:lpstr>
      <vt:lpstr>Слайд 4</vt:lpstr>
      <vt:lpstr>Слайд 5</vt:lpstr>
      <vt:lpstr>Слайд 6</vt:lpstr>
      <vt:lpstr>И. Бунин Я помню спальню и лампадку, Игрушки, теплую кроватку И милый, кроткий голос твой: «Ангел-хранитель над тобой!» Ты перекрестишь, поцелуешь, Напомнишь мне, что он со мной, И верой в счастье очаруешь… Я помню, помню голос твой! Я помню ночь, тепло кроватки, Лампадку в сумраке угла И тени от цепей лампадки… Не ты ли ангелом была?    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Образ матери в литературе</dc:title>
  <dc:creator>Босс</dc:creator>
  <cp:lastModifiedBy>Босс</cp:lastModifiedBy>
  <cp:revision>7</cp:revision>
  <dcterms:created xsi:type="dcterms:W3CDTF">2013-11-26T12:45:56Z</dcterms:created>
  <dcterms:modified xsi:type="dcterms:W3CDTF">2013-11-27T12:57:50Z</dcterms:modified>
</cp:coreProperties>
</file>