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2">
                <a:lumMod val="9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denisov.ru/" TargetMode="External"/><Relationship Id="rId2" Type="http://schemas.openxmlformats.org/officeDocument/2006/relationships/hyperlink" Target="http://www.sochi2014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urosport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2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лимпиада-Сочи-20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7430"/>
            <a:ext cx="9358284" cy="49291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0"/>
            <a:ext cx="7500990" cy="7572428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«</a:t>
            </a:r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Die </a:t>
            </a:r>
            <a:r>
              <a:rPr lang="en-US" sz="6600" b="1" dirty="0" err="1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Olympischen</a:t>
            </a:r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Winterspiele</a:t>
            </a:r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. </a:t>
            </a:r>
            <a:r>
              <a:rPr lang="en-US" sz="6600" b="1" dirty="0" err="1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Sotschi</a:t>
            </a:r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 – 2014 </a:t>
            </a:r>
            <a:r>
              <a:rPr lang="en-US" sz="6600" b="1" dirty="0" err="1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im</a:t>
            </a:r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meiner</a:t>
            </a:r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Familie</a:t>
            </a:r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  <a:cs typeface="Microsoft Uighur" pitchFamily="2" charset="-78"/>
              </a:rPr>
              <a:t>»</a:t>
            </a:r>
            <a:endParaRPr lang="ru-RU" sz="6600" b="1" dirty="0">
              <a:solidFill>
                <a:srgbClr val="FF0000"/>
              </a:solidFill>
              <a:latin typeface="Monotype Corsiva" pitchFamily="66" charset="0"/>
              <a:cs typeface="Microsoft Uighu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685800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                </a:t>
            </a:r>
            <a:r>
              <a:rPr lang="en-US" sz="6000" u="sng" dirty="0" err="1" smtClean="0">
                <a:solidFill>
                  <a:schemeClr val="accent2">
                    <a:lumMod val="75000"/>
                  </a:schemeClr>
                </a:solidFill>
                <a:latin typeface="Lucida Sans" pitchFamily="34" charset="0"/>
              </a:rPr>
              <a:t>Eishockey</a:t>
            </a: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5" name="Рисунок 4" descr="584839-10387437-640-3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3786190"/>
            <a:ext cx="4619613" cy="25985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240462815_15959620_or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142984"/>
            <a:ext cx="3509994" cy="2357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b654f902164f8972c06c6f3d6088a0e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142984"/>
            <a:ext cx="3631405" cy="2420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64886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140223_211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868" y="2214554"/>
            <a:ext cx="2342847" cy="29931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en-US" dirty="0" smtClean="0">
                <a:solidFill>
                  <a:srgbClr val="7030A0"/>
                </a:solidFill>
                <a:latin typeface="Lucida Sans" pitchFamily="34" charset="0"/>
              </a:rPr>
              <a:t>Freestyle </a:t>
            </a:r>
            <a:r>
              <a:rPr lang="ru-RU" dirty="0" smtClean="0">
                <a:solidFill>
                  <a:srgbClr val="7030A0"/>
                </a:solidFill>
              </a:rPr>
              <a:t>                    </a:t>
            </a:r>
            <a:r>
              <a:rPr lang="en-US" dirty="0" smtClean="0">
                <a:solidFill>
                  <a:srgbClr val="7030A0"/>
                </a:solidFill>
                <a:latin typeface="Lucida Sans" pitchFamily="34" charset="0"/>
              </a:rPr>
              <a:t>Skiing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5" name="Рисунок 4" descr="Zoloto-v-sloupstayle-v-olimpiyskom-Sochi-zavoevala-amerikanka-Слоу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1571612"/>
            <a:ext cx="6072230" cy="4286280"/>
          </a:xfrm>
          <a:prstGeom prst="rect">
            <a:avLst/>
          </a:prstGeom>
        </p:spPr>
      </p:pic>
      <p:pic>
        <p:nvPicPr>
          <p:cNvPr id="6" name="Рисунок 5" descr="6d733ccb195cd74a4a5f9f4079335f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71612"/>
            <a:ext cx="4818861" cy="42862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29124" y="64886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            </a:t>
            </a:r>
            <a:r>
              <a:rPr lang="en-US" u="sng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MV Boli" pitchFamily="2" charset="0"/>
              </a:rPr>
              <a:t>Eiskunstlauf</a:t>
            </a:r>
            <a:endParaRPr lang="ru-RU" u="sng" dirty="0">
              <a:solidFill>
                <a:schemeClr val="accent5">
                  <a:lumMod val="75000"/>
                </a:schemeClr>
              </a:solidFill>
              <a:latin typeface="+mn-lt"/>
              <a:cs typeface="MV Boli" pitchFamily="2" charset="0"/>
            </a:endParaRPr>
          </a:p>
        </p:txBody>
      </p:sp>
      <p:pic>
        <p:nvPicPr>
          <p:cNvPr id="11" name="Рисунок 10" descr="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571612"/>
            <a:ext cx="3876877" cy="2490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7225837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643050"/>
            <a:ext cx="3733140" cy="2492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images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00298" y="4143380"/>
            <a:ext cx="404449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214810" y="64886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300" b="1" u="sng" dirty="0" smtClean="0">
                <a:solidFill>
                  <a:srgbClr val="FF0000"/>
                </a:solidFill>
                <a:latin typeface="Arial Black" pitchFamily="34" charset="0"/>
              </a:rPr>
              <a:t>«</a:t>
            </a:r>
            <a:r>
              <a:rPr lang="en-US" sz="2300" b="1" u="sng" dirty="0" smtClean="0">
                <a:solidFill>
                  <a:srgbClr val="FF0000"/>
                </a:solidFill>
                <a:latin typeface="Arial Black" pitchFamily="34" charset="0"/>
              </a:rPr>
              <a:t> Hot. Cool. Yours.</a:t>
            </a:r>
            <a:r>
              <a:rPr lang="ru-RU" sz="2300" b="1" u="sng" dirty="0" smtClean="0">
                <a:solidFill>
                  <a:srgbClr val="FF0000"/>
                </a:solidFill>
                <a:latin typeface="Arial Black" pitchFamily="34" charset="0"/>
              </a:rPr>
              <a:t>» – «Жаркие. Зимние. Твои.»</a:t>
            </a:r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u="sng" dirty="0" err="1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Olympische</a:t>
            </a:r>
            <a:r>
              <a:rPr lang="en-US" sz="2900" u="sng" dirty="0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 </a:t>
            </a:r>
            <a:r>
              <a:rPr lang="en-US" sz="2900" u="sng" dirty="0" err="1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Spiele</a:t>
            </a:r>
            <a:r>
              <a:rPr lang="en-US" sz="2900" u="sng" dirty="0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 </a:t>
            </a:r>
            <a:r>
              <a:rPr lang="en-US" sz="2900" u="sng" dirty="0" err="1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im</a:t>
            </a:r>
            <a:r>
              <a:rPr lang="en-US" sz="2900" u="sng" dirty="0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 </a:t>
            </a:r>
            <a:r>
              <a:rPr lang="en-US" sz="2900" u="sng" dirty="0" err="1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Namen</a:t>
            </a:r>
            <a:r>
              <a:rPr lang="en-US" sz="2900" u="sng" dirty="0" smtClean="0">
                <a:solidFill>
                  <a:srgbClr val="002060"/>
                </a:solidFill>
                <a:latin typeface="Lucida Sans" pitchFamily="34" charset="0"/>
                <a:cs typeface="MV Boli" pitchFamily="2" charset="0"/>
              </a:rPr>
              <a:t> des Friedens</a:t>
            </a:r>
            <a:endParaRPr lang="ru-RU" sz="2900" u="sng" dirty="0">
              <a:solidFill>
                <a:srgbClr val="002060"/>
              </a:solidFill>
              <a:cs typeface="MV Boli" pitchFamily="2" charset="0"/>
            </a:endParaRPr>
          </a:p>
        </p:txBody>
      </p:sp>
      <p:pic>
        <p:nvPicPr>
          <p:cNvPr id="4" name="Рисунок 3" descr="ruzu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985306"/>
            <a:ext cx="6786610" cy="45623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6248" y="64886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inter+Olympic+Games+Opening+Ceremony+Q22uGzKnCJYl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142984"/>
            <a:ext cx="6786610" cy="532417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  <a:latin typeface="Lucida Sans" pitchFamily="34" charset="0"/>
              </a:rPr>
              <a:t>Das </a:t>
            </a:r>
            <a:r>
              <a:rPr lang="en-US" u="sng" dirty="0" err="1" smtClean="0">
                <a:solidFill>
                  <a:schemeClr val="accent4">
                    <a:lumMod val="50000"/>
                  </a:schemeClr>
                </a:solidFill>
                <a:latin typeface="Lucida Sans" pitchFamily="34" charset="0"/>
              </a:rPr>
              <a:t>Olympische</a:t>
            </a:r>
            <a:r>
              <a:rPr lang="en-US" u="sng" dirty="0" smtClean="0">
                <a:solidFill>
                  <a:schemeClr val="accent4">
                    <a:lumMod val="50000"/>
                  </a:schemeClr>
                </a:solidFill>
                <a:latin typeface="Lucida Sans" pitchFamily="34" charset="0"/>
              </a:rPr>
              <a:t> </a:t>
            </a:r>
            <a:r>
              <a:rPr lang="en-US" u="sng" dirty="0" err="1" smtClean="0">
                <a:solidFill>
                  <a:schemeClr val="accent4">
                    <a:lumMod val="50000"/>
                  </a:schemeClr>
                </a:solidFill>
                <a:latin typeface="Lucida Sans" pitchFamily="34" charset="0"/>
              </a:rPr>
              <a:t>Feuer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64886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5857916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http://www.sochi2014.com/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http://edenisov.ru/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http://www.eurosport.ru/</a:t>
            </a:r>
            <a:endParaRPr lang="ru-RU" dirty="0" smtClean="0"/>
          </a:p>
          <a:p>
            <a:r>
              <a:rPr lang="ru-RU" dirty="0" smtClean="0"/>
              <a:t>Константинова Н. Библиотека «Первого сентября» </a:t>
            </a:r>
          </a:p>
          <a:p>
            <a:r>
              <a:rPr lang="ru-RU" dirty="0" smtClean="0"/>
              <a:t>Брошюра «Преподавание темы «Спорт» на уроках немецкого языка. Москва «Чистые пруды» 2006 г.</a:t>
            </a:r>
          </a:p>
          <a:p>
            <a:r>
              <a:rPr lang="ru-RU" dirty="0" smtClean="0"/>
              <a:t>Кравченко А. П. Россия: страны и люди. Сборник текстов на немецком языке издательство «</a:t>
            </a:r>
            <a:r>
              <a:rPr lang="ru-RU" dirty="0" err="1" smtClean="0"/>
              <a:t>Баро</a:t>
            </a:r>
            <a:r>
              <a:rPr lang="ru-RU" dirty="0" smtClean="0"/>
              <a:t>» 2003 г.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214290"/>
            <a:ext cx="8229600" cy="1143000"/>
          </a:xfrm>
        </p:spPr>
        <p:txBody>
          <a:bodyPr/>
          <a:lstStyle/>
          <a:p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Источники информации</a:t>
            </a:r>
            <a:endParaRPr lang="ru-RU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64886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4ffd3493b548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14412" y="-1571660"/>
            <a:ext cx="10072757" cy="67055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DETAIL_PICTURE__951968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214554"/>
            <a:ext cx="3000396" cy="41689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ludwig-guttman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2285992"/>
            <a:ext cx="3239064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85720" y="6357958"/>
            <a:ext cx="3929090" cy="5000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u="sng" dirty="0" smtClean="0">
                <a:solidFill>
                  <a:schemeClr val="accent4">
                    <a:lumMod val="50000"/>
                  </a:schemeClr>
                </a:solidFill>
                <a:latin typeface="Gabriola" pitchFamily="82" charset="0"/>
              </a:rPr>
              <a:t>Pierre de Coubertin</a:t>
            </a:r>
            <a:endParaRPr lang="ru-RU" sz="3200" b="1" u="sng" dirty="0">
              <a:solidFill>
                <a:schemeClr val="accent4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6357958"/>
            <a:ext cx="3714776" cy="5000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u="sng" dirty="0" smtClean="0">
                <a:solidFill>
                  <a:schemeClr val="accent4">
                    <a:lumMod val="50000"/>
                  </a:schemeClr>
                </a:solidFill>
                <a:latin typeface="Gabriola" pitchFamily="82" charset="0"/>
              </a:rPr>
              <a:t>Ludwig </a:t>
            </a:r>
            <a:r>
              <a:rPr lang="en-US" sz="3200" b="1" u="sng" dirty="0" err="1" smtClean="0">
                <a:solidFill>
                  <a:schemeClr val="accent4">
                    <a:lumMod val="50000"/>
                  </a:schemeClr>
                </a:solidFill>
                <a:latin typeface="Gabriola" pitchFamily="82" charset="0"/>
              </a:rPr>
              <a:t>Guttman</a:t>
            </a:r>
            <a:endParaRPr lang="ru-RU" sz="3200" b="1" u="sng" dirty="0">
              <a:solidFill>
                <a:schemeClr val="accent4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650083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9000">
              <a:schemeClr val="accent5">
                <a:lumMod val="60000"/>
                <a:lumOff val="40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46638376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46" y="2643182"/>
            <a:ext cx="2357454" cy="2706357"/>
          </a:xfrm>
          <a:prstGeom prst="rect">
            <a:avLst/>
          </a:prstGeom>
        </p:spPr>
      </p:pic>
      <p:pic>
        <p:nvPicPr>
          <p:cNvPr id="5" name="Содержимое 4" descr="46638376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2285984" cy="262431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14678" y="2786058"/>
            <a:ext cx="2786082" cy="164307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OLYMPIADE - 2014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2" name="Содержимое 4" descr="46638376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0"/>
            <a:ext cx="2357422" cy="2706320"/>
          </a:xfrm>
          <a:prstGeom prst="rect">
            <a:avLst/>
          </a:prstGeom>
        </p:spPr>
      </p:pic>
      <p:pic>
        <p:nvPicPr>
          <p:cNvPr id="13" name="Содержимое 4" descr="46638376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357166"/>
            <a:ext cx="2357454" cy="2706357"/>
          </a:xfrm>
          <a:prstGeom prst="rect">
            <a:avLst/>
          </a:prstGeom>
        </p:spPr>
      </p:pic>
      <p:pic>
        <p:nvPicPr>
          <p:cNvPr id="14" name="Содержимое 4" descr="46638376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1744"/>
            <a:ext cx="2357454" cy="2706357"/>
          </a:xfrm>
          <a:prstGeom prst="rect">
            <a:avLst/>
          </a:prstGeom>
        </p:spPr>
      </p:pic>
      <p:pic>
        <p:nvPicPr>
          <p:cNvPr id="15" name="Содержимое 4" descr="46638376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4151643"/>
            <a:ext cx="2357454" cy="2706357"/>
          </a:xfrm>
          <a:prstGeom prst="rect">
            <a:avLst/>
          </a:prstGeom>
        </p:spPr>
      </p:pic>
      <p:pic>
        <p:nvPicPr>
          <p:cNvPr id="17" name="Содержимое 4" descr="46638376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4151643"/>
            <a:ext cx="2357454" cy="270635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85786" y="714356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Biathlon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428604"/>
            <a:ext cx="16546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Bobsprort</a:t>
            </a:r>
            <a:endParaRPr lang="en-US" sz="24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Skeleton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00826" y="1000108"/>
            <a:ext cx="127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Curling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9454" y="2714620"/>
            <a:ext cx="20409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Ski </a:t>
            </a:r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Springen</a:t>
            </a:r>
            <a:endParaRPr lang="en-US" sz="24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Ski </a:t>
            </a:r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Alpin</a:t>
            </a:r>
            <a:endParaRPr lang="en-US" sz="24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Snowboard</a:t>
            </a:r>
          </a:p>
          <a:p>
            <a:r>
              <a:rPr lang="ru-RU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Freestyle </a:t>
            </a:r>
            <a:endParaRPr lang="ru-RU" sz="24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Skiing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43504" y="4572008"/>
            <a:ext cx="1646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Eishockey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4546" y="4857760"/>
            <a:ext cx="1893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Rennrodeln</a:t>
            </a:r>
            <a:endParaRPr lang="ru-RU" sz="24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2786058"/>
            <a:ext cx="22092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Eisschnelllauf</a:t>
            </a:r>
            <a:endParaRPr lang="en-US" sz="24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Eiskunstlauf</a:t>
            </a:r>
            <a:endParaRPr lang="en-US" sz="24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en-US" sz="24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Shorttrac</a:t>
            </a:r>
            <a:r>
              <a:rPr lang="en-US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6" name="Рисунок 25" descr="1355412310_b_evgenij-ustju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214422"/>
            <a:ext cx="1143008" cy="840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Рисунок 26" descr="39345_orig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357298"/>
            <a:ext cx="1145962" cy="785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Рисунок 27" descr="1861018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1500174"/>
            <a:ext cx="1307728" cy="801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Рисунок 29" descr="5fcbf0c14fced470bf30d18062d26df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214818"/>
            <a:ext cx="1269980" cy="785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Рисунок 30" descr="3576135hyb1z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0" y="5429264"/>
            <a:ext cx="1305878" cy="827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Рисунок 31" descr="161_x_large_origin_copyright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818" y="5235226"/>
            <a:ext cx="1318683" cy="846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 descr="65022687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0958" y="4643446"/>
            <a:ext cx="1250165" cy="1000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3" name="TextBox 32"/>
          <p:cNvSpPr txBox="1"/>
          <p:nvPr/>
        </p:nvSpPr>
        <p:spPr>
          <a:xfrm>
            <a:off x="4500562" y="6429396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640x480_GBdx5883rbF0L8SMKL8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008642">
            <a:off x="530888" y="2598962"/>
            <a:ext cx="2357454" cy="1815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14290"/>
            <a:ext cx="87154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+mj-lt"/>
                <a:cs typeface="MV Boli" pitchFamily="2" charset="0"/>
              </a:rPr>
              <a:t>Olympiade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MV Boli" pitchFamily="2" charset="0"/>
              </a:rPr>
              <a:t> – 2014 und          </a:t>
            </a:r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+mj-lt"/>
                <a:cs typeface="MV Boli" pitchFamily="2" charset="0"/>
              </a:rPr>
              <a:t>meine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MV Boli" pitchFamily="2" charset="0"/>
              </a:rPr>
              <a:t> </a:t>
            </a:r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+mj-lt"/>
                <a:cs typeface="MV Boli" pitchFamily="2" charset="0"/>
              </a:rPr>
              <a:t>Familie</a:t>
            </a:r>
            <a:endParaRPr lang="ru-RU" sz="4400" dirty="0">
              <a:solidFill>
                <a:schemeClr val="accent4">
                  <a:lumMod val="75000"/>
                </a:schemeClr>
              </a:solidFill>
              <a:latin typeface="+mj-lt"/>
              <a:cs typeface="MV Boli" pitchFamily="2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 rot="20982604">
            <a:off x="190064" y="2149409"/>
            <a:ext cx="4134864" cy="250033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 rot="997430">
            <a:off x="4719401" y="2211076"/>
            <a:ext cx="4175551" cy="235110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428860" y="4357670"/>
            <a:ext cx="4214842" cy="250033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161_x_large_origin_copyrigh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94103">
            <a:off x="4908793" y="2432974"/>
            <a:ext cx="2574436" cy="1652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6374124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4714884"/>
            <a:ext cx="2500952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YjCRGKdHFU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42" y="4786322"/>
            <a:ext cx="1338260" cy="16841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 descr="getImage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8748">
            <a:off x="7307608" y="3126446"/>
            <a:ext cx="1474005" cy="1287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 descr="getImage (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980618">
            <a:off x="2905454" y="2459082"/>
            <a:ext cx="1265238" cy="1446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Липницкая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929684">
            <a:off x="619457" y="2758020"/>
            <a:ext cx="1900344" cy="1508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4500562" y="648866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5984" y="642918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u="sng" dirty="0" smtClean="0">
                <a:solidFill>
                  <a:schemeClr val="bg2">
                    <a:lumMod val="50000"/>
                  </a:schemeClr>
                </a:solidFill>
                <a:latin typeface="Lucida Fax" pitchFamily="18" charset="0"/>
              </a:rPr>
              <a:t>Biathlon</a:t>
            </a:r>
            <a:r>
              <a:rPr lang="ru-RU" sz="6000" u="sng" dirty="0" smtClean="0">
                <a:solidFill>
                  <a:srgbClr val="7030A0"/>
                </a:solidFill>
              </a:rPr>
              <a:t/>
            </a:r>
            <a:br>
              <a:rPr lang="ru-RU" sz="6000" u="sng" dirty="0" smtClean="0">
                <a:solidFill>
                  <a:srgbClr val="7030A0"/>
                </a:solidFill>
              </a:rPr>
            </a:br>
            <a:endParaRPr lang="ru-RU" sz="6000" u="sng" dirty="0"/>
          </a:p>
        </p:txBody>
      </p:sp>
      <p:pic>
        <p:nvPicPr>
          <p:cNvPr id="5" name="Рисунок 4" descr="899ed0aa64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285860"/>
            <a:ext cx="3833818" cy="25339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2847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3929066"/>
            <a:ext cx="3779842" cy="2448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BhFuIalIYAA9CJ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319372"/>
            <a:ext cx="3571900" cy="2522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6248" y="648866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chemeClr val="accent3">
                    <a:lumMod val="75000"/>
                  </a:schemeClr>
                </a:solidFill>
                <a:cs typeface="Andalus" pitchFamily="18" charset="-78"/>
              </a:rPr>
              <a:t>Bobsprort</a:t>
            </a:r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  <a:cs typeface="Andalus" pitchFamily="18" charset="-78"/>
              </a:rPr>
              <a:t>                     </a:t>
            </a:r>
            <a:r>
              <a:rPr lang="en-US" sz="4400" dirty="0" smtClean="0">
                <a:solidFill>
                  <a:schemeClr val="accent3">
                    <a:lumMod val="75000"/>
                  </a:schemeClr>
                </a:solidFill>
                <a:cs typeface="Andalus" pitchFamily="18" charset="-78"/>
              </a:rPr>
              <a:t>Skeleton</a:t>
            </a:r>
            <a:r>
              <a:rPr lang="ru-RU" sz="4400" dirty="0" smtClean="0">
                <a:solidFill>
                  <a:srgbClr val="7030A0"/>
                </a:solidFill>
              </a:rPr>
              <a:t/>
            </a:r>
            <a:br>
              <a:rPr lang="ru-RU" sz="4400" dirty="0" smtClean="0">
                <a:solidFill>
                  <a:srgbClr val="7030A0"/>
                </a:solidFill>
              </a:rPr>
            </a:br>
            <a:endParaRPr lang="ru-RU" sz="4400" dirty="0"/>
          </a:p>
        </p:txBody>
      </p:sp>
      <p:pic>
        <p:nvPicPr>
          <p:cNvPr id="5" name="Рисунок 4" descr="38707_orig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4241574" cy="2696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510x383_0xc0a8393c_98983301113704697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142984"/>
            <a:ext cx="385762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obsleighSkeletonWorldCupDay60ZyZh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4000504"/>
            <a:ext cx="3614743" cy="2373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500562" y="648866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                  </a:t>
            </a:r>
            <a:r>
              <a:rPr lang="en-US" sz="5300" u="sng" dirty="0" smtClean="0">
                <a:solidFill>
                  <a:schemeClr val="accent2">
                    <a:lumMod val="50000"/>
                  </a:schemeClr>
                </a:solidFill>
                <a:latin typeface="Lucida Sans" pitchFamily="34" charset="0"/>
                <a:cs typeface="FrankRuehl" pitchFamily="34" charset="-79"/>
              </a:rPr>
              <a:t>Curling</a:t>
            </a:r>
            <a:r>
              <a:rPr lang="ru-RU" sz="5300" u="sng" dirty="0" smtClean="0">
                <a:solidFill>
                  <a:schemeClr val="accent2">
                    <a:lumMod val="50000"/>
                  </a:schemeClr>
                </a:solidFill>
                <a:cs typeface="FrankRuehl" pitchFamily="34" charset="-79"/>
              </a:rPr>
              <a:t/>
            </a:r>
            <a:br>
              <a:rPr lang="ru-RU" sz="5300" u="sng" dirty="0" smtClean="0">
                <a:solidFill>
                  <a:schemeClr val="accent2">
                    <a:lumMod val="50000"/>
                  </a:schemeClr>
                </a:solidFill>
                <a:cs typeface="FrankRuehl" pitchFamily="34" charset="-79"/>
              </a:rPr>
            </a:br>
            <a:endParaRPr lang="ru-RU" sz="5300" u="sng" dirty="0">
              <a:solidFill>
                <a:schemeClr val="accent2">
                  <a:lumMod val="50000"/>
                </a:schemeClr>
              </a:solidFill>
              <a:cs typeface="FrankRuehl" pitchFamily="34" charset="-79"/>
            </a:endParaRPr>
          </a:p>
        </p:txBody>
      </p:sp>
      <p:pic>
        <p:nvPicPr>
          <p:cNvPr id="5" name="Рисунок 4" descr="890x675_gsPNhomnnv55yRYLwXw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14422"/>
            <a:ext cx="4238625" cy="2819402"/>
          </a:xfrm>
          <a:prstGeom prst="rect">
            <a:avLst/>
          </a:prstGeom>
        </p:spPr>
      </p:pic>
      <p:pic>
        <p:nvPicPr>
          <p:cNvPr id="6" name="Рисунок 5" descr="003974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071810"/>
            <a:ext cx="4048125" cy="2776541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29124" y="648866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             </a:t>
            </a:r>
            <a:r>
              <a:rPr lang="en-US" u="sng" dirty="0" err="1" smtClean="0">
                <a:solidFill>
                  <a:schemeClr val="accent2">
                    <a:lumMod val="75000"/>
                  </a:schemeClr>
                </a:solidFill>
                <a:cs typeface="MV Boli" pitchFamily="2" charset="0"/>
              </a:rPr>
              <a:t>Eisschnelllauf</a:t>
            </a:r>
            <a:r>
              <a:rPr lang="en-US" dirty="0" smtClean="0">
                <a:solidFill>
                  <a:srgbClr val="7030A0"/>
                </a:solidFill>
              </a:rPr>
              <a:t/>
            </a:r>
            <a:br>
              <a:rPr lang="en-US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6" name="Рисунок 5" descr="959948142-pic4-452x302-518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1500174"/>
            <a:ext cx="3643338" cy="2434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BghdegwIMAAqOf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857628"/>
            <a:ext cx="3524535" cy="2605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6572272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11247414_s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14422"/>
            <a:ext cx="4164008" cy="2847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7030A0"/>
                </a:solidFill>
              </a:rPr>
              <a:t>            </a:t>
            </a:r>
            <a:r>
              <a:rPr lang="en-US" sz="4400" u="sng" dirty="0" err="1" smtClean="0">
                <a:solidFill>
                  <a:schemeClr val="accent4">
                    <a:lumMod val="75000"/>
                  </a:schemeClr>
                </a:solidFill>
                <a:latin typeface="Lucida Sans" pitchFamily="34" charset="0"/>
                <a:cs typeface="MV Boli" pitchFamily="2" charset="0"/>
              </a:rPr>
              <a:t>Rennrodeln</a:t>
            </a:r>
            <a:endParaRPr lang="ru-RU" u="sng" dirty="0">
              <a:solidFill>
                <a:schemeClr val="accent4">
                  <a:lumMod val="75000"/>
                </a:schemeClr>
              </a:solidFill>
              <a:cs typeface="MV Boli" pitchFamily="2" charset="0"/>
            </a:endParaRPr>
          </a:p>
        </p:txBody>
      </p:sp>
      <p:pic>
        <p:nvPicPr>
          <p:cNvPr id="5" name="Рисунок 4" descr="1303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429000"/>
            <a:ext cx="4301643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071934" y="648866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171</Words>
  <PresentationFormat>Экран (4:3)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Слайд 1</vt:lpstr>
      <vt:lpstr>Слайд 2</vt:lpstr>
      <vt:lpstr>Слайд 3</vt:lpstr>
      <vt:lpstr>Слайд 4</vt:lpstr>
      <vt:lpstr>Biathlon </vt:lpstr>
      <vt:lpstr> Bobsprort                     Skeleton </vt:lpstr>
      <vt:lpstr>                  Curling </vt:lpstr>
      <vt:lpstr>             Eisschnelllauf </vt:lpstr>
      <vt:lpstr>            Rennrodeln</vt:lpstr>
      <vt:lpstr>                Eishockey </vt:lpstr>
      <vt:lpstr>  Freestyle                     Skiing </vt:lpstr>
      <vt:lpstr>            Eiskunstlauf</vt:lpstr>
      <vt:lpstr>Olympische Spiele im Namen des Friedens</vt:lpstr>
      <vt:lpstr>     Das Olympische Feuer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кентавр</cp:lastModifiedBy>
  <cp:revision>30</cp:revision>
  <dcterms:created xsi:type="dcterms:W3CDTF">2014-02-22T20:06:01Z</dcterms:created>
  <dcterms:modified xsi:type="dcterms:W3CDTF">2014-02-25T06:06:51Z</dcterms:modified>
</cp:coreProperties>
</file>