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9" r:id="rId3"/>
    <p:sldId id="259" r:id="rId4"/>
    <p:sldId id="273" r:id="rId5"/>
    <p:sldId id="266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CC0000"/>
    <a:srgbClr val="FF3300"/>
    <a:srgbClr val="CC00CC"/>
    <a:srgbClr val="FF99FF"/>
    <a:srgbClr val="C91507"/>
    <a:srgbClr val="0099FF"/>
    <a:srgbClr val="CC0099"/>
    <a:srgbClr val="00CC00"/>
    <a:srgbClr val="FF33CC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609" autoAdjust="0"/>
  </p:normalViewPr>
  <p:slideViewPr>
    <p:cSldViewPr>
      <p:cViewPr varScale="1">
        <p:scale>
          <a:sx n="45" d="100"/>
          <a:sy n="45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13005-ECA1-405D-A33C-5734488240C6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E29C6-B145-4AAF-81DA-EDE1772D40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     «Мир везде исполнен красоты»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AE29C6-B145-4AAF-81DA-EDE1772D40A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90;&#1072;&#1090;&#1100;&#1103;&#1085;&#1072;\Desktop\&#1091;&#1088;&#1086;&#1082;\&#1072;&#1091;&#1076;&#1080;&#1086;.mp3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урок\фотки Бунина\В. Россински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052736"/>
            <a:ext cx="6120680" cy="54315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332657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Иван Алексеевич Бунин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332656"/>
            <a:ext cx="8229600" cy="5722069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5400" b="1" i="1" dirty="0" smtClean="0"/>
          </a:p>
          <a:p>
            <a:pPr eaLnBrk="1" hangingPunct="1">
              <a:lnSpc>
                <a:spcPct val="80000"/>
              </a:lnSpc>
            </a:pPr>
            <a:endParaRPr lang="ru-RU" sz="5400" b="1" i="1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ru-RU" sz="5400" b="1" i="1" dirty="0" smtClean="0"/>
              <a:t>« МИР везде исполнен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5400" b="1" i="1" dirty="0" smtClean="0"/>
              <a:t>          красоты »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5400" b="1" i="1" dirty="0" smtClean="0"/>
              <a:t>          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5400" b="1" i="1" dirty="0" smtClean="0"/>
              <a:t>             И.А.Бунин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ауди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  <p:pic>
        <p:nvPicPr>
          <p:cNvPr id="6146" name="Picture 2" descr="C:\Users\татьяна\Desktop\урок\0_1b376_116cd34c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лени в зимнем лес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6923" y="769925"/>
            <a:ext cx="5950153" cy="531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48680"/>
            <a:ext cx="9324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6" name="Picture 5" descr="B_Fly0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334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1290827"/>
            <a:ext cx="859286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М. Цветаева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« А что есть чтение – как не разгадывание , толкование,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извлечение тайного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оставшегося за строками,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                             за пределом слов?»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6021288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/>
              <a:t>Шишкин Иван « Хвойный лес»</a:t>
            </a:r>
            <a:endParaRPr lang="ru-RU" sz="4000" dirty="0"/>
          </a:p>
        </p:txBody>
      </p:sp>
    </p:spTree>
  </p:cSld>
  <p:clrMapOvr>
    <a:masterClrMapping/>
  </p:clrMapOvr>
  <p:transition advClick="0"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397</TotalTime>
  <Words>58</Words>
  <Application>Microsoft Office PowerPoint</Application>
  <PresentationFormat>Экран (4:3)</PresentationFormat>
  <Paragraphs>17</Paragraphs>
  <Slides>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Шевчук</cp:lastModifiedBy>
  <cp:revision>40</cp:revision>
  <dcterms:created xsi:type="dcterms:W3CDTF">2011-02-05T17:34:14Z</dcterms:created>
  <dcterms:modified xsi:type="dcterms:W3CDTF">2014-03-17T04:57:49Z</dcterms:modified>
</cp:coreProperties>
</file>