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2" r:id="rId7"/>
    <p:sldId id="263" r:id="rId8"/>
    <p:sldId id="264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49B-BACD-4DE8-BED2-760D3879C939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9CB49-645D-4F15-B5CA-C4DD1845D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49B-BACD-4DE8-BED2-760D3879C939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9CB49-645D-4F15-B5CA-C4DD1845D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49B-BACD-4DE8-BED2-760D3879C939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9CB49-645D-4F15-B5CA-C4DD1845D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49B-BACD-4DE8-BED2-760D3879C939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9CB49-645D-4F15-B5CA-C4DD1845D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49B-BACD-4DE8-BED2-760D3879C939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9CB49-645D-4F15-B5CA-C4DD1845D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49B-BACD-4DE8-BED2-760D3879C939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9CB49-645D-4F15-B5CA-C4DD1845D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49B-BACD-4DE8-BED2-760D3879C939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9CB49-645D-4F15-B5CA-C4DD1845D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49B-BACD-4DE8-BED2-760D3879C939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9CB49-645D-4F15-B5CA-C4DD1845D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49B-BACD-4DE8-BED2-760D3879C939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9CB49-645D-4F15-B5CA-C4DD1845D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49B-BACD-4DE8-BED2-760D3879C939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9CB49-645D-4F15-B5CA-C4DD1845D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49B-BACD-4DE8-BED2-760D3879C939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9CB49-645D-4F15-B5CA-C4DD1845D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A749B-BACD-4DE8-BED2-760D3879C939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9CB49-645D-4F15-B5CA-C4DD1845D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omanadvice.ru/sites/default/files/kak_sdelat_rozu_iz_salfetki_5_0.jpg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jpeg"/><Relationship Id="rId4" Type="http://schemas.openxmlformats.org/officeDocument/2006/relationships/hyperlink" Target="http://womanadvice.ru/sites/default/files/kak_sdelat_rozu_iz_salfetki_7_0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omanadvice.ru/sites/default/files/kak_sdelat_rozu_iz_salfetki_8_0.jpg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jpeg"/><Relationship Id="rId4" Type="http://schemas.openxmlformats.org/officeDocument/2006/relationships/hyperlink" Target="http://womanadvice.ru/sites/default/files/kak_sdelat_rozu_iz_salfetki_9_0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omanadvice.ru/sites/default/files/kak_sdelat_rozu_iz_salfetki_11_0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hyperlink" Target="http://womanadvice.ru/sites/default/files/kak_sdelat_rozu_iz_salfetki_15_0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lulul.ru/wp-content/uploads/2012/01/kak-sdelat-rozy-iz-salfetki-16.jpg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omanadvice.ru/sites/default/files/kak_sdelat_rozu_iz_salfetki_27_0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936103"/>
          </a:xfrm>
        </p:spPr>
        <p:txBody>
          <a:bodyPr>
            <a:noAutofit/>
          </a:bodyPr>
          <a:lstStyle/>
          <a:p>
            <a:r>
              <a:rPr lang="ru-RU" b="1" dirty="0" smtClean="0"/>
              <a:t>Я не волшебник, я только учусь!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www.wallon.ru/_ph/27/39045738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484784"/>
            <a:ext cx="8496944" cy="5373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wallon.ru/_ph/27/39045738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5"/>
            <a:ext cx="8496944" cy="5373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i="1" dirty="0" smtClean="0"/>
              <a:t>загадка</a:t>
            </a:r>
            <a:endParaRPr lang="ru-RU" sz="48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Я капризна и нежна,</a:t>
            </a:r>
          </a:p>
          <a:p>
            <a:r>
              <a:rPr lang="ru-RU" sz="4400" dirty="0" smtClean="0"/>
              <a:t>К любому празднику нужна.</a:t>
            </a:r>
          </a:p>
          <a:p>
            <a:r>
              <a:rPr lang="ru-RU" sz="4400" dirty="0" smtClean="0"/>
              <a:t>Могу быть белой, жёлтой, красной,</a:t>
            </a:r>
          </a:p>
          <a:p>
            <a:r>
              <a:rPr lang="ru-RU" sz="4400" dirty="0" smtClean="0"/>
              <a:t>Но остаюсь всегда прекрасной!</a:t>
            </a:r>
            <a:endParaRPr lang="ru-RU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укет оранжевых цветов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7632847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/>
              <a:t>Розы из салфеток</a:t>
            </a:r>
            <a:endParaRPr lang="ru-RU" b="1" i="1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43608" y="1535113"/>
            <a:ext cx="6264696" cy="639762"/>
          </a:xfrm>
        </p:spPr>
        <p:txBody>
          <a:bodyPr/>
          <a:lstStyle/>
          <a:p>
            <a:r>
              <a:rPr lang="ru-RU" dirty="0" smtClean="0"/>
              <a:t>Делай вместе со мной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Сожми туго, не порви!</a:t>
            </a:r>
            <a:endParaRPr lang="ru-RU" dirty="0"/>
          </a:p>
        </p:txBody>
      </p:sp>
      <p:pic>
        <p:nvPicPr>
          <p:cNvPr id="7" name="Содержимое 6" descr="как сделать розу из салфетки5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420888"/>
            <a:ext cx="417646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9" descr="как сделать розу из салфетки7">
            <a:hlinkClick r:id="rId4"/>
          </p:cNvPr>
          <p:cNvPicPr>
            <a:picLocks noGrp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2492896"/>
            <a:ext cx="403244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Начинаем собирать розу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как сделать розу из салфетки8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84784"/>
            <a:ext cx="424847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как сделать розу из салфетки9">
            <a:hlinkClick r:id="rId4"/>
          </p:cNvPr>
          <p:cNvPicPr>
            <a:picLocks noGrp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484784"/>
            <a:ext cx="396044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Постарайся, и всё у тебя получится!</a:t>
            </a:r>
            <a:endParaRPr lang="ru-RU" dirty="0"/>
          </a:p>
        </p:txBody>
      </p:sp>
      <p:pic>
        <p:nvPicPr>
          <p:cNvPr id="5" name="Содержимое 4" descr="как сделать розу из салфетки11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12777"/>
            <a:ext cx="3888432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как сделать розу из салфетки15">
            <a:hlinkClick r:id="rId4"/>
          </p:cNvPr>
          <p:cNvPicPr>
            <a:picLocks noGrp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1340769"/>
            <a:ext cx="3888432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 можно так!</a:t>
            </a:r>
            <a:endParaRPr lang="ru-RU" dirty="0"/>
          </a:p>
        </p:txBody>
      </p:sp>
      <p:pic>
        <p:nvPicPr>
          <p:cNvPr id="5" name="Содержимое 4" descr="букет роз из салфеток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12776"/>
            <a:ext cx="4316288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www.maaam.ru/upload/blogs/b11ba420f0fa0674c39df5caf37c6838.jpg.jpg"/>
          <p:cNvPicPr>
            <a:picLocks noGrp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412776"/>
            <a:ext cx="403860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dirty="0" smtClean="0"/>
              <a:t>И так!</a:t>
            </a:r>
            <a:endParaRPr lang="ru-RU" dirty="0"/>
          </a:p>
        </p:txBody>
      </p:sp>
      <p:pic>
        <p:nvPicPr>
          <p:cNvPr id="5" name="Содержимое 4" descr="Поделка изделие Бумагопластика Розы-скрутки из салфеток Салфетки фото 2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12776"/>
            <a:ext cx="403860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как сделать розу из салфетки27">
            <a:hlinkClick r:id="rId3"/>
          </p:cNvPr>
          <p:cNvPicPr>
            <a:picLocks noGrp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412776"/>
            <a:ext cx="4032448" cy="417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 smtClean="0"/>
              <a:t>Молодцы!!!</a:t>
            </a:r>
            <a:endParaRPr lang="ru-RU" sz="8800" dirty="0"/>
          </a:p>
        </p:txBody>
      </p:sp>
      <p:pic>
        <p:nvPicPr>
          <p:cNvPr id="4" name="Содержимое 3" descr="школа флористов онлайн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792088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65</Words>
  <Application>Microsoft Office PowerPoint</Application>
  <PresentationFormat>Экран (4:3)</PresentationFormat>
  <Paragraphs>14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Я не волшебник, я только учусь!</vt:lpstr>
      <vt:lpstr>загадка</vt:lpstr>
      <vt:lpstr>Слайд 3</vt:lpstr>
      <vt:lpstr>Розы из салфеток</vt:lpstr>
      <vt:lpstr>Начинаем собирать розу</vt:lpstr>
      <vt:lpstr>Постарайся, и всё у тебя получится!</vt:lpstr>
      <vt:lpstr>А можно так!</vt:lpstr>
      <vt:lpstr>И так!</vt:lpstr>
      <vt:lpstr>Молодцы!!!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не волшебник, я только учусь!</dc:title>
  <dc:creator>Шевчук</dc:creator>
  <cp:lastModifiedBy>Шевчук</cp:lastModifiedBy>
  <cp:revision>14</cp:revision>
  <dcterms:created xsi:type="dcterms:W3CDTF">2014-02-12T11:43:45Z</dcterms:created>
  <dcterms:modified xsi:type="dcterms:W3CDTF">2014-02-13T11:32:48Z</dcterms:modified>
</cp:coreProperties>
</file>