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628800"/>
          <a:ext cx="8208912" cy="43956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3922"/>
                <a:gridCol w="3173090"/>
                <a:gridCol w="2831900"/>
              </a:tblGrid>
              <a:tr h="580046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Problem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Warum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Aktualität</a:t>
                      </a:r>
                      <a:r>
                        <a:rPr lang="en-US" dirty="0" smtClean="0"/>
                        <a:t> des </a:t>
                      </a:r>
                      <a:r>
                        <a:rPr lang="en-US" dirty="0" err="1" smtClean="0"/>
                        <a:t>Projektes</a:t>
                      </a:r>
                      <a:endParaRPr lang="ru-RU" dirty="0"/>
                    </a:p>
                  </a:txBody>
                  <a:tcPr/>
                </a:tc>
              </a:tr>
              <a:tr h="71908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Ziele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Wozu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machen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wir</a:t>
                      </a:r>
                      <a:r>
                        <a:rPr lang="en-US" sz="1600" dirty="0" smtClean="0"/>
                        <a:t> das </a:t>
                      </a:r>
                      <a:r>
                        <a:rPr lang="en-US" sz="1600" dirty="0" err="1" smtClean="0"/>
                        <a:t>Projekt</a:t>
                      </a:r>
                      <a:r>
                        <a:rPr lang="ru-RU" sz="1600" dirty="0" smtClean="0"/>
                        <a:t>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Wir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wollen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wissen,ob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es</a:t>
                      </a:r>
                      <a:r>
                        <a:rPr lang="en-US" sz="1600" baseline="0" dirty="0" smtClean="0"/>
                        <a:t> in Deutschland und in </a:t>
                      </a:r>
                      <a:r>
                        <a:rPr lang="en-US" sz="1600" baseline="0" dirty="0" err="1" smtClean="0"/>
                        <a:t>Russland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Denkm</a:t>
                      </a:r>
                      <a:r>
                        <a:rPr lang="en-US" sz="1600" dirty="0" err="1" smtClean="0"/>
                        <a:t>äler</a:t>
                      </a:r>
                      <a:r>
                        <a:rPr lang="en-US" sz="1600" dirty="0" smtClean="0"/>
                        <a:t> den Lehrer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gibt</a:t>
                      </a:r>
                      <a:r>
                        <a:rPr lang="ru-RU" sz="1600" baseline="0" dirty="0" smtClean="0"/>
                        <a:t>?</a:t>
                      </a:r>
                      <a:endParaRPr lang="ru-RU" sz="1600" dirty="0"/>
                    </a:p>
                  </a:txBody>
                  <a:tcPr/>
                </a:tc>
              </a:tr>
              <a:tr h="71908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Aufgaben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machen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wir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darüf</a:t>
                      </a:r>
                      <a:r>
                        <a:rPr lang="ru-RU" sz="1600" baseline="0" dirty="0" smtClean="0"/>
                        <a:t>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Wir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schreiben</a:t>
                      </a:r>
                      <a:r>
                        <a:rPr lang="en-US" sz="1600" baseline="0" dirty="0" smtClean="0"/>
                        <a:t> den Plan </a:t>
                      </a:r>
                      <a:r>
                        <a:rPr lang="en-US" sz="1600" baseline="0" dirty="0" err="1" smtClean="0"/>
                        <a:t>unserer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</a:t>
                      </a:r>
                      <a:r>
                        <a:rPr lang="en-US" sz="1600" dirty="0" err="1" smtClean="0"/>
                        <a:t>ätigkeit</a:t>
                      </a:r>
                      <a:r>
                        <a:rPr lang="en-US" sz="1600" dirty="0" smtClean="0"/>
                        <a:t> am </a:t>
                      </a:r>
                      <a:r>
                        <a:rPr lang="en-US" sz="1600" dirty="0" err="1" smtClean="0"/>
                        <a:t>Projekt</a:t>
                      </a:r>
                      <a:r>
                        <a:rPr lang="en-US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  <a:tr h="71908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Methoden</a:t>
                      </a:r>
                      <a:r>
                        <a:rPr lang="en-US" sz="1600" dirty="0" smtClean="0"/>
                        <a:t> und </a:t>
                      </a:r>
                      <a:r>
                        <a:rPr lang="en-US" sz="1600" dirty="0" err="1" smtClean="0"/>
                        <a:t>Arten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Wie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können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wir</a:t>
                      </a:r>
                      <a:r>
                        <a:rPr lang="en-US" sz="1600" baseline="0" dirty="0" smtClean="0"/>
                        <a:t> das </a:t>
                      </a:r>
                      <a:r>
                        <a:rPr lang="en-US" sz="1600" baseline="0" dirty="0" err="1" smtClean="0"/>
                        <a:t>machen</a:t>
                      </a:r>
                      <a:r>
                        <a:rPr lang="ru-RU" sz="1600" baseline="0" dirty="0" smtClean="0"/>
                        <a:t>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Wir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suchen</a:t>
                      </a:r>
                      <a:r>
                        <a:rPr lang="en-US" sz="1600" dirty="0" smtClean="0"/>
                        <a:t> Information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im</a:t>
                      </a:r>
                      <a:r>
                        <a:rPr lang="en-US" sz="1600" baseline="0" dirty="0" smtClean="0"/>
                        <a:t> Internet.</a:t>
                      </a:r>
                      <a:endParaRPr lang="ru-RU" sz="1600" dirty="0"/>
                    </a:p>
                  </a:txBody>
                  <a:tcPr/>
                </a:tc>
              </a:tr>
              <a:tr h="71908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Ergebnis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resultate</a:t>
                      </a:r>
                      <a:r>
                        <a:rPr lang="en-US" sz="160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Welche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Ergebnisse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bekommen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wir</a:t>
                      </a:r>
                      <a:r>
                        <a:rPr lang="ru-RU" sz="1600" baseline="0" dirty="0" smtClean="0"/>
                        <a:t>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Wir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</a:t>
                      </a:r>
                      <a:r>
                        <a:rPr lang="en-US" sz="1600" baseline="0" dirty="0" err="1" smtClean="0"/>
                        <a:t>önnen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unsere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Interessen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erreichen</a:t>
                      </a:r>
                      <a:r>
                        <a:rPr lang="ru-RU" sz="1600" baseline="0" dirty="0" smtClean="0"/>
                        <a:t>: </a:t>
                      </a:r>
                      <a:r>
                        <a:rPr lang="en-US" sz="1600" baseline="0" dirty="0" err="1" smtClean="0"/>
                        <a:t>Gibt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Lehrerdenkm</a:t>
                      </a:r>
                      <a:r>
                        <a:rPr lang="en-US" sz="1600" dirty="0" err="1" smtClean="0"/>
                        <a:t>äler</a:t>
                      </a:r>
                      <a:r>
                        <a:rPr lang="en-US" sz="1600" dirty="0" smtClean="0"/>
                        <a:t> in </a:t>
                      </a:r>
                      <a:r>
                        <a:rPr lang="en-US" sz="1600" dirty="0" err="1" smtClean="0"/>
                        <a:t>Deitschland</a:t>
                      </a:r>
                      <a:r>
                        <a:rPr lang="en-US" sz="1600" dirty="0" smtClean="0"/>
                        <a:t> und in </a:t>
                      </a:r>
                      <a:r>
                        <a:rPr lang="en-US" sz="1600" dirty="0" err="1" smtClean="0"/>
                        <a:t>Russland</a:t>
                      </a:r>
                      <a:r>
                        <a:rPr lang="ru-RU" sz="1600" dirty="0" smtClean="0"/>
                        <a:t>?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Unsere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Projektarbeit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heisst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: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«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Durch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die Lehrer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sind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Russland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berühmt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 Die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Schüler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bringen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ihm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den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Ruhm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»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   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Comic Sans MS" pitchFamily="66" charset="0"/>
              </a:rPr>
              <a:t>Johon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 Pestalozzi</a:t>
            </a:r>
            <a:endParaRPr lang="ru-RU" sz="24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0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    Adolf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Comic Sans MS" pitchFamily="66" charset="0"/>
              </a:rPr>
              <a:t>Disterweg</a:t>
            </a:r>
            <a:endParaRPr lang="ru-RU" sz="2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www.thestrengthsfoundation.org/wp-content/uploads/2009/01/Pestalozzi-two-childrene_Yver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810000" cy="561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ichier:Denkmal Diesterweg Sie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3672408" cy="5633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Памятники учителям\В Красноярск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5896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 descr="C:\Users\Администратор\Desktop\Памятники учителям\В Оренбург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3851920" cy="351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C:\Users\Администратор\Desktop\Памятники учителям\В Ростове-на-Дону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5" descr="C:\Users\Администратор\Desktop\Памятники учителям\В торопце.Тверская обл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356992"/>
            <a:ext cx="4355976" cy="3501008"/>
          </a:xfrm>
          <a:prstGeom prst="rect">
            <a:avLst/>
          </a:prstGeom>
          <a:noFill/>
        </p:spPr>
      </p:pic>
      <p:pic>
        <p:nvPicPr>
          <p:cNvPr id="15366" name="Picture 6" descr="C:\Users\Администратор\Desktop\Памятники учителям\и учинекам школы 25 погибшим в В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56992"/>
            <a:ext cx="4788024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0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b="1" dirty="0" smtClean="0">
                <a:ln/>
                <a:solidFill>
                  <a:schemeClr val="accent3"/>
                </a:solidFill>
              </a:rPr>
              <a:t>Orenburg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6386" name="Picture 2" descr="C:\Users\Администратор\Desktop\Памятники учителям\В Оренбург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597666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39752" y="594928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«</a:t>
            </a:r>
            <a:r>
              <a:rPr lang="en-US" sz="3600" b="1" dirty="0" smtClean="0">
                <a:ln/>
                <a:solidFill>
                  <a:schemeClr val="accent3"/>
                </a:solidFill>
              </a:rPr>
              <a:t>Die </a:t>
            </a:r>
            <a:r>
              <a:rPr lang="en-US" sz="3600" b="1" dirty="0" err="1" smtClean="0">
                <a:ln/>
                <a:solidFill>
                  <a:schemeClr val="accent3"/>
                </a:solidFill>
              </a:rPr>
              <a:t>erste</a:t>
            </a:r>
            <a:r>
              <a:rPr lang="en-US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</a:rPr>
              <a:t>Lererin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»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chemeClr val="accent3"/>
                </a:solidFill>
              </a:rPr>
              <a:t>Schachty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7410" name="Picture 2" descr="C:\Users\Администратор\Desktop\Памятники учителям\и учинекам школы 25 погибшим в В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096250" cy="454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Rostow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om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Don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8434" name="Picture 2" descr="C:\Users\Администратор\Desktop\Памятники учителям\В Ростове-на-Дон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816424" cy="524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C:\Users\Администратор\Desktop\Памятники учителям\В Ростове-на-Дону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403244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88640"/>
            <a:ext cx="516679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Belaja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Kalitwa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9458" name="Picture 2" descr="http://www.goroobk.narod.ru/Images/Perv_uch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96752"/>
            <a:ext cx="324036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69586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chemeClr val="accent3"/>
                </a:solidFill>
              </a:rPr>
              <a:t>Toropowez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(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Twer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)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2770" name="Picture 2" descr="C:\Users\Администратор\Desktop\Памятники учителям\В торопце.Тверская обл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474704"/>
            <a:ext cx="6996299" cy="447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16632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chemeClr val="accent3"/>
                </a:solidFill>
              </a:rPr>
              <a:t>Krasnojarsk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3795" name="Picture 3" descr="C:\Users\Администратор\Desktop\Памятники учителям\В Красноярск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560840" cy="5565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</TotalTime>
  <Words>122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Boss</cp:lastModifiedBy>
  <cp:revision>14</cp:revision>
  <dcterms:created xsi:type="dcterms:W3CDTF">2013-02-05T13:36:31Z</dcterms:created>
  <dcterms:modified xsi:type="dcterms:W3CDTF">2013-11-01T15:42:23Z</dcterms:modified>
</cp:coreProperties>
</file>