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45" autoAdjust="0"/>
    <p:restoredTop sz="94698" autoAdjust="0"/>
  </p:normalViewPr>
  <p:slideViewPr>
    <p:cSldViewPr>
      <p:cViewPr varScale="1">
        <p:scale>
          <a:sx n="91" d="100"/>
          <a:sy n="91" d="100"/>
        </p:scale>
        <p:origin x="-9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02.07.2013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0131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Wladimir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Majakowski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1893-1930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t0.gstatic.com/images?q=tbn:ANd9GcR77gALtmkutH26Vi0L005vLIbun58y62FnJyGMA254u5TK5XVr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3312368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411531.vk.me/v411531932/9053/Zv9bOgOV1k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5040560" cy="34305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843808" y="260648"/>
            <a:ext cx="4104456" cy="633670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cs421420.vk.me/v421420194/76ff/YNKbXODyP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656"/>
            <a:ext cx="4793435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764704"/>
            <a:ext cx="3960440" cy="453650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«</a:t>
            </a:r>
            <a:r>
              <a:rPr lang="en-US" sz="4800" dirty="0" err="1" smtClean="0">
                <a:solidFill>
                  <a:schemeClr val="bg1"/>
                </a:solidFill>
              </a:rPr>
              <a:t>Jch</a:t>
            </a:r>
            <a:r>
              <a:rPr lang="en-US" sz="4800" dirty="0" smtClean="0">
                <a:solidFill>
                  <a:schemeClr val="bg1"/>
                </a:solidFill>
              </a:rPr>
              <a:t> will gut </a:t>
            </a:r>
            <a:r>
              <a:rPr lang="en-US" sz="4800" dirty="0" err="1" smtClean="0">
                <a:solidFill>
                  <a:schemeClr val="bg1"/>
                </a:solidFill>
              </a:rPr>
              <a:t>sein,immer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</a:rPr>
              <a:t>gut,aber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</a:rPr>
              <a:t>niemals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</a:rPr>
              <a:t>schlecht</a:t>
            </a:r>
            <a:r>
              <a:rPr lang="en-US" sz="4800" dirty="0" smtClean="0">
                <a:solidFill>
                  <a:schemeClr val="bg1"/>
                </a:solidFill>
              </a:rPr>
              <a:t>.</a:t>
            </a:r>
            <a:r>
              <a:rPr lang="ru-RU" sz="4800" dirty="0" smtClean="0">
                <a:solidFill>
                  <a:schemeClr val="bg1"/>
                </a:solidFill>
              </a:rPr>
              <a:t>»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24578" name="Picture 2" descr="http://vdetskommire.ru/wp-content/uploads/2011/06/%D1%81%D0%BE%D0%BB%D0%BD%D1%86%D0%B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4612" y="404664"/>
            <a:ext cx="5659388" cy="5875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48917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Приём «</a:t>
            </a:r>
            <a:r>
              <a:rPr lang="ru-RU" sz="3200" dirty="0" err="1" smtClean="0">
                <a:solidFill>
                  <a:schemeClr val="bg1"/>
                </a:solidFill>
              </a:rPr>
              <a:t>Синквейн</a:t>
            </a:r>
            <a:r>
              <a:rPr lang="ru-RU" sz="3200" dirty="0" smtClean="0">
                <a:solidFill>
                  <a:schemeClr val="bg1"/>
                </a:solidFill>
              </a:rPr>
              <a:t>»: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1.Одно существительное(ключевое слово)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2.Два прилагательных или наречия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3.Три глагола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4.Фраза из четырёх слов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5.Существительное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(слова пишем на немецком языке)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РЕФЛЕКСИВНАЯ ДЕЯТЕЛЬНОСТЬ К СТИХОТВОРЕНИЮ: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72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bg1"/>
                </a:solidFill>
              </a:rPr>
              <a:t>Welche</a:t>
            </a:r>
            <a:r>
              <a:rPr lang="en-US" sz="4000" dirty="0" smtClean="0">
                <a:solidFill>
                  <a:schemeClr val="bg1"/>
                </a:solidFill>
              </a:rPr>
              <a:t>  </a:t>
            </a:r>
            <a:r>
              <a:rPr lang="en-US" sz="4000" dirty="0" err="1" smtClean="0">
                <a:solidFill>
                  <a:schemeClr val="bg1"/>
                </a:solidFill>
              </a:rPr>
              <a:t>gute</a:t>
            </a:r>
            <a:r>
              <a:rPr lang="en-US" sz="4000" dirty="0" smtClean="0">
                <a:solidFill>
                  <a:schemeClr val="bg1"/>
                </a:solidFill>
              </a:rPr>
              <a:t>  </a:t>
            </a:r>
            <a:r>
              <a:rPr lang="en-US" sz="4000" dirty="0" err="1" smtClean="0">
                <a:solidFill>
                  <a:schemeClr val="bg1"/>
                </a:solidFill>
              </a:rPr>
              <a:t>Taten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habt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ihr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einmal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gemacht</a:t>
            </a:r>
            <a:r>
              <a:rPr lang="ru-RU" sz="40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sz="4000" dirty="0" err="1" smtClean="0">
                <a:solidFill>
                  <a:schemeClr val="bg1"/>
                </a:solidFill>
              </a:rPr>
              <a:t>Welche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Gedichte</a:t>
            </a:r>
            <a:r>
              <a:rPr lang="en-US" sz="4000" dirty="0" smtClean="0">
                <a:solidFill>
                  <a:schemeClr val="bg1"/>
                </a:solidFill>
              </a:rPr>
              <a:t> von </a:t>
            </a:r>
            <a:r>
              <a:rPr lang="en-US" sz="4000" dirty="0" err="1" smtClean="0">
                <a:solidFill>
                  <a:schemeClr val="bg1"/>
                </a:solidFill>
              </a:rPr>
              <a:t>Majakowski</a:t>
            </a:r>
            <a:r>
              <a:rPr lang="en-US" sz="4000" dirty="0" smtClean="0">
                <a:solidFill>
                  <a:schemeClr val="bg1"/>
                </a:solidFill>
              </a:rPr>
              <a:t>  </a:t>
            </a:r>
            <a:r>
              <a:rPr lang="en-US" sz="4000" dirty="0" err="1" smtClean="0">
                <a:solidFill>
                  <a:schemeClr val="bg1"/>
                </a:solidFill>
              </a:rPr>
              <a:t>habt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ihr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gelesen</a:t>
            </a:r>
            <a:r>
              <a:rPr lang="ru-RU" sz="40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sz="4000" dirty="0" err="1" smtClean="0">
                <a:solidFill>
                  <a:schemeClr val="bg1"/>
                </a:solidFill>
              </a:rPr>
              <a:t>Welche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Sprichwörter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passen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zum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Gedicht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«</a:t>
            </a:r>
            <a:r>
              <a:rPr lang="en-US" sz="4000" dirty="0" smtClean="0">
                <a:solidFill>
                  <a:schemeClr val="bg1"/>
                </a:solidFill>
              </a:rPr>
              <a:t>Was </a:t>
            </a:r>
            <a:r>
              <a:rPr lang="en-US" sz="4000" dirty="0" err="1" smtClean="0">
                <a:solidFill>
                  <a:schemeClr val="bg1"/>
                </a:solidFill>
              </a:rPr>
              <a:t>ist</a:t>
            </a:r>
            <a:r>
              <a:rPr lang="en-US" sz="4000" dirty="0" smtClean="0">
                <a:solidFill>
                  <a:schemeClr val="bg1"/>
                </a:solidFill>
              </a:rPr>
              <a:t> gut und was </a:t>
            </a:r>
            <a:r>
              <a:rPr lang="en-US" sz="4000" dirty="0" err="1" smtClean="0">
                <a:solidFill>
                  <a:schemeClr val="bg1"/>
                </a:solidFill>
              </a:rPr>
              <a:t>ist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schlecht</a:t>
            </a:r>
            <a:r>
              <a:rPr lang="ru-RU" sz="4000" dirty="0" smtClean="0">
                <a:solidFill>
                  <a:schemeClr val="bg1"/>
                </a:solidFill>
              </a:rPr>
              <a:t>?»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484784"/>
            <a:ext cx="6393904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Что такое хорошо и что такое плохо?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 ни страница ,-то слон, то львица.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Эта книжечка моя про моря и про маяк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Конь-огонь.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Прочти и катай в Париж и в Китай.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Возьмём винтовки новые.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Кем быть?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Песня-молния.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Вот  так я сделался собакой.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История </a:t>
            </a:r>
            <a:r>
              <a:rPr lang="ru-RU" dirty="0" err="1" smtClean="0">
                <a:solidFill>
                  <a:schemeClr val="bg1"/>
                </a:solidFill>
              </a:rPr>
              <a:t>Власа</a:t>
            </a:r>
            <a:r>
              <a:rPr lang="ru-RU" dirty="0" smtClean="0">
                <a:solidFill>
                  <a:schemeClr val="bg1"/>
                </a:solidFill>
              </a:rPr>
              <a:t>- лентяя и лоботряса.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091610" cy="787152"/>
          </a:xfrm>
        </p:spPr>
        <p:txBody>
          <a:bodyPr>
            <a:normAutofit/>
          </a:bodyPr>
          <a:lstStyle/>
          <a:p>
            <a:r>
              <a:rPr smtClean="0">
                <a:solidFill>
                  <a:schemeClr val="bg1"/>
                </a:solidFill>
              </a:rPr>
              <a:t>Majakowski </a:t>
            </a:r>
            <a:r>
              <a:rPr lang="ru-RU" dirty="0" smtClean="0">
                <a:solidFill>
                  <a:schemeClr val="bg1"/>
                </a:solidFill>
              </a:rPr>
              <a:t>–</a:t>
            </a:r>
            <a:r>
              <a:rPr smtClean="0">
                <a:solidFill>
                  <a:schemeClr val="bg1"/>
                </a:solidFill>
              </a:rPr>
              <a:t> f</a:t>
            </a:r>
            <a:r>
              <a:rPr lang="en-US" dirty="0" err="1" smtClean="0">
                <a:solidFill>
                  <a:schemeClr val="bg1"/>
                </a:solidFill>
              </a:rPr>
              <a:t>ür</a:t>
            </a:r>
            <a:r>
              <a:rPr lang="en-US" dirty="0" smtClean="0">
                <a:solidFill>
                  <a:schemeClr val="bg1"/>
                </a:solidFill>
              </a:rPr>
              <a:t> Kinder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100v.com.ua/sites/100v.com.ua/files/Mayakovsk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2448272" cy="317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hytayka.com.ua/images2/9785378030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96044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499992" y="1524000"/>
            <a:ext cx="4186808" cy="4572000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Was </a:t>
            </a:r>
            <a:r>
              <a:rPr lang="en-US" sz="4400" dirty="0" err="1" smtClean="0">
                <a:solidFill>
                  <a:schemeClr val="bg1"/>
                </a:solidFill>
              </a:rPr>
              <a:t>ist</a:t>
            </a:r>
            <a:r>
              <a:rPr lang="en-US" sz="4400" dirty="0" smtClean="0">
                <a:solidFill>
                  <a:schemeClr val="bg1"/>
                </a:solidFill>
              </a:rPr>
              <a:t> gut und was </a:t>
            </a:r>
            <a:r>
              <a:rPr lang="en-US" sz="4400" dirty="0" err="1" smtClean="0">
                <a:solidFill>
                  <a:schemeClr val="bg1"/>
                </a:solidFill>
              </a:rPr>
              <a:t>ist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4400" dirty="0" err="1" smtClean="0">
                <a:solidFill>
                  <a:schemeClr val="bg1"/>
                </a:solidFill>
              </a:rPr>
              <a:t>schlecht</a:t>
            </a:r>
            <a:r>
              <a:rPr lang="ru-RU" sz="4400" dirty="0" smtClean="0">
                <a:solidFill>
                  <a:schemeClr val="bg1"/>
                </a:solidFill>
              </a:rPr>
              <a:t>?</a:t>
            </a:r>
            <a:endParaRPr lang="en-US" sz="4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200" dirty="0" err="1" smtClean="0">
                <a:solidFill>
                  <a:schemeClr val="bg1"/>
                </a:solidFill>
              </a:rPr>
              <a:t>Wladimir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Majakowski</a:t>
            </a:r>
            <a:endParaRPr lang="en-US" sz="3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                </a:t>
            </a:r>
            <a:endParaRPr lang="ru-RU" sz="3600" dirty="0" smtClean="0"/>
          </a:p>
          <a:p>
            <a:pPr>
              <a:buNone/>
            </a:pPr>
            <a:r>
              <a:rPr lang="en-US" sz="3600" dirty="0" smtClean="0"/>
              <a:t/>
            </a:r>
            <a:br>
              <a:rPr lang="en-US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olourbox.com/preview/2574387-556103-father-with-his-son-reading-together-in-the-summer-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316921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979712" y="188640"/>
            <a:ext cx="5904656" cy="64807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://www.stihi.ru/pics/2012/09/01/64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4966428" cy="3310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://ovesti.ru/uploads/posts/2011-08/1312797447_za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283968" cy="3212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logoslovo.ru/media/pic_middle/4/13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4248472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339752" y="188640"/>
            <a:ext cx="5328592" cy="64807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1748" name="Picture 4" descr="http://t0.gstatic.com/images?q=tbn:ANd9GcRt5exhYKqJnLjecboRIkWr_0FO0ry0LZ-ks-Drz63lNo1Oj7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2656"/>
            <a:ext cx="3960440" cy="39360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v.img.com.ua/b/300x200/b/fd/4ae67a7dd7e491f8fb6f9ea0cf25df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4392488" cy="3417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979712" y="188640"/>
            <a:ext cx="5184576" cy="64087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2772" name="Picture 4" descr="http://www.parents-online.ru/images/docs/i/1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4119364" cy="4355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411760" y="188640"/>
            <a:ext cx="5040560" cy="64807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http://i3.imgbb.ru/img9/2/9/f/29f1fe6e6ad9ec2c0b0fca05427402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4392488" cy="3986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l-pankova.ru/wp-content/uploads/387774-300x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512501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us.123rf.com/400wm/400/400/justmeyo/justmeyo1203/justmeyo120300031/12596642-n-----noen---n--------n--n---n-----n------------n------------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4248472" cy="4767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483768" y="188640"/>
            <a:ext cx="4536504" cy="64087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4820" name="Picture 4" descr="http://files.seti.ee/ars/kartinki/guts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4464496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252</TotalTime>
  <Words>139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Wladimir Majakowski    1893-1930</vt:lpstr>
      <vt:lpstr>Majakowski – für Kinder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РЕФЛЕКСИВНАЯ ДЕЯТЕЛЬНОСТЬ К СТИХОТВОРЕНИЮ: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Wladimir Majakowski    1893-1930</dc:title>
  <dc:creator>Администратор</dc:creator>
  <cp:lastModifiedBy>Школа</cp:lastModifiedBy>
  <cp:revision>28</cp:revision>
  <dcterms:created xsi:type="dcterms:W3CDTF">2013-06-28T11:35:03Z</dcterms:created>
  <dcterms:modified xsi:type="dcterms:W3CDTF">2013-07-02T06:59:31Z</dcterms:modified>
</cp:coreProperties>
</file>