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D217-A0B6-4000-B1EB-889EC627B036}" type="datetimeFigureOut">
              <a:rPr lang="ru-RU" smtClean="0"/>
              <a:t>11.04.2010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DEDB-9ADE-4B39-92FC-45A9D29FA7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ита\Рабочий стол\космос\0_1691d_b202d38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12 апреля – День Космонавтики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 выдающийся подвиг Ю. А. Гагарин награжден многими правительственными наградами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Рита\Рабочий стол\космос\618424_normal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4000528" cy="4714908"/>
          </a:xfrm>
          <a:prstGeom prst="rect">
            <a:avLst/>
          </a:prstGeom>
          <a:noFill/>
        </p:spPr>
      </p:pic>
      <p:pic>
        <p:nvPicPr>
          <p:cNvPr id="10243" name="Picture 3" descr="C:\Documents and Settings\Рита\Рабочий стол\космос\42407800_1239506297_gagarin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238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Ю. А. Гагарину</a:t>
            </a:r>
            <a:endParaRPr lang="ru-RU" dirty="0"/>
          </a:p>
        </p:txBody>
      </p:sp>
      <p:pic>
        <p:nvPicPr>
          <p:cNvPr id="11266" name="Picture 2" descr="C:\Documents and Settings\Рита\Рабочий стол\космос\ch-gagarin-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3525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Рита\Рабочий стол\космос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600"/>
            <a:ext cx="850112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Рита\Рабочий стол\космос\42410100_KOSM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Рита\Рабочий стол\космос\77a619d28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Циолковский – основатель теории полетов в космос.</a:t>
            </a:r>
            <a:endParaRPr lang="ru-RU" dirty="0"/>
          </a:p>
        </p:txBody>
      </p:sp>
      <p:pic>
        <p:nvPicPr>
          <p:cNvPr id="3074" name="Picture 2" descr="C:\Documents and Settings\Рита\Рабочий стол\космос\296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920" y="1952085"/>
            <a:ext cx="5852160" cy="382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спутник Земли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4 октября 1957 г. СССР произвел запуск первого в мире искусственного спутника Земли. (Рис 1.) Первый советский спутник позволил впервые измерить плотность верхней атмосферы, получить данные о распространении радиосигналов в ионосфере, отработать вопросы выведения на орбиту, тепловой режим и др. Спутник представлял собой алюминиевую сферу диаметром 58 см и массой 83,6 кг с четырьмя штыревыми антеннами длинной 2,4-2,9 м. </a:t>
            </a:r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2050" name="Picture 2" descr="C:\Documents and Settings\Рита\Рабочий стол\космос\picture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2386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Королев и Гагарин – думают  о полете в космос</a:t>
            </a:r>
            <a:endParaRPr lang="ru-RU" dirty="0"/>
          </a:p>
        </p:txBody>
      </p:sp>
      <p:pic>
        <p:nvPicPr>
          <p:cNvPr id="4098" name="Picture 2" descr="C:\Documents and Settings\Рита\Рабочий стол\космос\show_thumbi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4963"/>
            <a:ext cx="8286807" cy="4824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космические путешественники</a:t>
            </a:r>
            <a:endParaRPr lang="ru-RU" dirty="0"/>
          </a:p>
        </p:txBody>
      </p:sp>
      <p:pic>
        <p:nvPicPr>
          <p:cNvPr id="5122" name="Picture 2" descr="C:\Documents and Settings\Рита\Рабочий стол\космос\4b04563755c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8661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Корабль «Восток»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Космический корабль — это летательный аппарат, предназначенный для полета людей или перевозки грузов в космическом пространстве. Космические корабли для полета по околоземным орбитам называют кораблями-спутниками, а для полета к другим небесным телам — межпланетными кораблями. Основные черты космических кораблей можно рассмотреть на примере всем известного космического корабля «Союз»</a:t>
            </a:r>
          </a:p>
          <a:p>
            <a:endParaRPr lang="ru-RU" dirty="0"/>
          </a:p>
        </p:txBody>
      </p:sp>
      <p:pic>
        <p:nvPicPr>
          <p:cNvPr id="6146" name="Picture 2" descr="C:\Documents and Settings\Рита\Рабочий стол\космос\543714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00200"/>
            <a:ext cx="351860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Рита\Рабочий стол\космос\vz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596" y="0"/>
            <a:ext cx="4143404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Ю. А. Гагарин – первый человек в космосе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12 апреля 1961 г. в 9 ч 07 мин по московскому времени в нескольких десятках километров севернее поселка </a:t>
            </a:r>
            <a:r>
              <a:rPr lang="ru-RU" dirty="0" err="1"/>
              <a:t>Тюратам</a:t>
            </a:r>
            <a:r>
              <a:rPr lang="ru-RU" dirty="0"/>
              <a:t> в Казахстане на советском космодроме Байконур состоялся запуск межконтинентальной баллистической ракеты Р-7, в носовом отсеке которой размещался пилотируемый космический корабль «Восток» с майором ВВС Юрием Алексеевичем Гагариным на борту. Запуск прошел успешно. Космический корабль был выведен на орбиту с наклонением 65 гр., высотой перигея 181 км и высотой апогея 327 км и совершил один виток вокруг Земли за 89 мин. На 108-ой мин после запуска он вернулся на Землю, приземлившись в районе деревни </a:t>
            </a:r>
            <a:r>
              <a:rPr lang="ru-RU" dirty="0" err="1"/>
              <a:t>Смеловка</a:t>
            </a:r>
            <a:r>
              <a:rPr lang="ru-RU" dirty="0"/>
              <a:t> Саратовской области.. Космический скафандр — это герметичный костюм, в котором космонавт может жить и работать в открытом космическом пространстве, на поверхности небесных тел. </a:t>
            </a:r>
          </a:p>
        </p:txBody>
      </p:sp>
      <p:pic>
        <p:nvPicPr>
          <p:cNvPr id="7171" name="Picture 3" descr="C:\Documents and Settings\Рита\Рабочий стол\космос\tran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72"/>
            <a:ext cx="2714644" cy="307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Рита\Рабочий стол\космос\8354278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Рита\Рабочий стол\космос\11969513421954778860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86742" cy="5143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космонавты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314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12 апреля – День Космонавтики</vt:lpstr>
      <vt:lpstr>Циолковский – основатель теории полетов в космос.</vt:lpstr>
      <vt:lpstr>Первый спутник Земли</vt:lpstr>
      <vt:lpstr>Королев и Гагарин – думают  о полете в космос</vt:lpstr>
      <vt:lpstr>Первые космические путешественники</vt:lpstr>
      <vt:lpstr>Корабль «Восток»</vt:lpstr>
      <vt:lpstr>Ю. А. Гагарин – первый человек в космосе</vt:lpstr>
      <vt:lpstr>Слайд 8</vt:lpstr>
      <vt:lpstr>Первые космонавты</vt:lpstr>
      <vt:lpstr>За выдающийся подвиг Ю. А. Гагарин награжден многими правительственными наградами</vt:lpstr>
      <vt:lpstr>Памятник Ю. А. Гагарину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День Космонавтики</dc:title>
  <dc:creator>Rita</dc:creator>
  <cp:lastModifiedBy>Rita</cp:lastModifiedBy>
  <cp:revision>6</cp:revision>
  <dcterms:created xsi:type="dcterms:W3CDTF">2010-04-11T14:48:17Z</dcterms:created>
  <dcterms:modified xsi:type="dcterms:W3CDTF">2010-04-11T15:42:49Z</dcterms:modified>
</cp:coreProperties>
</file>