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C7BB1B-AB86-4D93-8199-2DE2DEC5F07D}" type="datetimeFigureOut">
              <a:rPr lang="ru-RU" smtClean="0"/>
              <a:pPr/>
              <a:t>02.02.2010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5F7238-8023-48FE-BE22-BF73BE1E53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785925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С какими из предложенных веществ может реагировать пропан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8358246" cy="44291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343150" lvl="4" indent="-514350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1) Метан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Хлор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Раствор перманганата калия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Бромная вода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Кислород</a:t>
            </a:r>
          </a:p>
          <a:p>
            <a:pPr marL="514350" indent="-514350">
              <a:buAutoNum type="arabicParenR"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Вода</a:t>
            </a:r>
          </a:p>
          <a:p>
            <a:pPr marL="514350" indent="-514350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2,5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/>
          <a:lstStyle/>
          <a:p>
            <a:r>
              <a:rPr lang="en-US" dirty="0" err="1" smtClean="0"/>
              <a:t>NaOH</a:t>
            </a:r>
            <a:endParaRPr lang="en-US" dirty="0" smtClean="0"/>
          </a:p>
          <a:p>
            <a:r>
              <a:rPr lang="en-US" dirty="0" smtClean="0"/>
              <a:t>HI</a:t>
            </a:r>
          </a:p>
          <a:p>
            <a:r>
              <a:rPr lang="en-US" dirty="0" smtClean="0"/>
              <a:t>KF</a:t>
            </a:r>
          </a:p>
          <a:p>
            <a:r>
              <a:rPr lang="en-US" dirty="0" smtClean="0"/>
              <a:t>BaCl</a:t>
            </a:r>
            <a:r>
              <a:rPr lang="en-US" sz="1800" dirty="0" smtClean="0"/>
              <a:t>2</a:t>
            </a:r>
            <a:endParaRPr lang="en-US" dirty="0" smtClean="0"/>
          </a:p>
          <a:p>
            <a:r>
              <a:rPr lang="en-US" dirty="0" smtClean="0"/>
              <a:t>K</a:t>
            </a:r>
            <a:r>
              <a:rPr lang="en-US" sz="1800" dirty="0" smtClean="0"/>
              <a:t>2</a:t>
            </a:r>
            <a:r>
              <a:rPr lang="en-US" dirty="0" smtClean="0"/>
              <a:t>S</a:t>
            </a:r>
          </a:p>
          <a:p>
            <a:r>
              <a:rPr lang="en-US" dirty="0" smtClean="0"/>
              <a:t>Fe</a:t>
            </a:r>
            <a:r>
              <a:rPr lang="en-US" sz="2000" dirty="0" smtClean="0"/>
              <a:t>2</a:t>
            </a:r>
            <a:r>
              <a:rPr lang="en-US" dirty="0" smtClean="0"/>
              <a:t>(SO</a:t>
            </a:r>
            <a:r>
              <a:rPr lang="en-US" sz="2000" dirty="0" smtClean="0"/>
              <a:t>4</a:t>
            </a:r>
            <a:r>
              <a:rPr lang="en-US" dirty="0" smtClean="0"/>
              <a:t>)</a:t>
            </a:r>
            <a:r>
              <a:rPr lang="en-US" sz="2000" dirty="0" smtClean="0"/>
              <a:t>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43985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Напишите уравнения электролитической диссоциации следующих веществ: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Na2SO4  </a:t>
            </a:r>
          </a:p>
          <a:p>
            <a:r>
              <a:rPr lang="en-US" dirty="0" err="1" smtClean="0"/>
              <a:t>Ba</a:t>
            </a:r>
            <a:r>
              <a:rPr lang="en-US" dirty="0" smtClean="0"/>
              <a:t>(HS)2</a:t>
            </a:r>
          </a:p>
          <a:p>
            <a:r>
              <a:rPr lang="en-US" dirty="0" smtClean="0"/>
              <a:t>FeCl2</a:t>
            </a:r>
          </a:p>
          <a:p>
            <a:r>
              <a:rPr lang="en-US" dirty="0" smtClean="0"/>
              <a:t>Al2(SO4)3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Составьте соответствующие уравнения.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 какие ионы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диссоциируют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в воде следующие соли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21233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n-US" sz="2000" dirty="0" smtClean="0"/>
              <a:t>2</a:t>
            </a:r>
            <a:r>
              <a:rPr lang="en-US" dirty="0" smtClean="0"/>
              <a:t>S</a:t>
            </a:r>
          </a:p>
          <a:p>
            <a:r>
              <a:rPr lang="en-US" dirty="0" smtClean="0"/>
              <a:t>Mg(OH)</a:t>
            </a:r>
            <a:r>
              <a:rPr lang="en-US" sz="2000" dirty="0" smtClean="0"/>
              <a:t>2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n-US" sz="2000" dirty="0" smtClean="0"/>
              <a:t>2</a:t>
            </a:r>
            <a:r>
              <a:rPr lang="en-US" dirty="0" smtClean="0"/>
              <a:t>SO</a:t>
            </a:r>
            <a:r>
              <a:rPr lang="en-US" sz="2000" dirty="0" smtClean="0"/>
              <a:t>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Напишите уравнения электролитической </a:t>
            </a:r>
            <a:r>
              <a:rPr lang="ru-RU" dirty="0" err="1" smtClean="0"/>
              <a:t>диссоциациии</a:t>
            </a:r>
            <a:r>
              <a:rPr lang="ru-RU" dirty="0" smtClean="0"/>
              <a:t> следующих веществ по первой ступени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CuSO</a:t>
            </a:r>
            <a:r>
              <a:rPr lang="en-US" sz="2000" dirty="0" smtClean="0"/>
              <a:t>4</a:t>
            </a:r>
            <a:r>
              <a:rPr lang="en-US" dirty="0" smtClean="0"/>
              <a:t> + KOH =</a:t>
            </a:r>
          </a:p>
          <a:p>
            <a:r>
              <a:rPr lang="en-US" dirty="0" smtClean="0"/>
              <a:t>CaCO</a:t>
            </a:r>
            <a:r>
              <a:rPr lang="en-US" sz="2000" dirty="0" smtClean="0"/>
              <a:t>3</a:t>
            </a:r>
            <a:r>
              <a:rPr lang="en-US" dirty="0" smtClean="0"/>
              <a:t> +</a:t>
            </a:r>
            <a:r>
              <a:rPr lang="en-US" dirty="0" err="1" smtClean="0"/>
              <a:t>HCl</a:t>
            </a:r>
            <a:r>
              <a:rPr lang="en-US" dirty="0" smtClean="0"/>
              <a:t> =</a:t>
            </a:r>
          </a:p>
          <a:p>
            <a:r>
              <a:rPr lang="en-US" dirty="0" smtClean="0"/>
              <a:t>MgSO</a:t>
            </a:r>
            <a:r>
              <a:rPr lang="en-US" sz="2000" dirty="0" smtClean="0"/>
              <a:t>4</a:t>
            </a:r>
            <a:r>
              <a:rPr lang="en-US" dirty="0" smtClean="0"/>
              <a:t> + </a:t>
            </a:r>
            <a:r>
              <a:rPr lang="en-US" dirty="0" err="1" smtClean="0"/>
              <a:t>NaF</a:t>
            </a:r>
            <a:r>
              <a:rPr lang="en-US" dirty="0" smtClean="0"/>
              <a:t>=</a:t>
            </a:r>
          </a:p>
          <a:p>
            <a:r>
              <a:rPr lang="en-US" dirty="0" smtClean="0"/>
              <a:t>KOH + BaCl</a:t>
            </a:r>
            <a:r>
              <a:rPr lang="en-US" sz="2000" dirty="0" smtClean="0"/>
              <a:t>2</a:t>
            </a:r>
            <a:r>
              <a:rPr lang="en-US" dirty="0" smtClean="0"/>
              <a:t> =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Укажите, какие из реакций могут протекать практически до конца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r>
              <a:rPr lang="en-US" dirty="0" smtClean="0"/>
              <a:t>Ca˖²+ CO</a:t>
            </a:r>
            <a:r>
              <a:rPr lang="en-US" sz="1800" dirty="0" smtClean="0"/>
              <a:t>3</a:t>
            </a:r>
            <a:r>
              <a:rPr lang="en-US" sz="2800" dirty="0" smtClean="0"/>
              <a:t>²­ =CaCO</a:t>
            </a:r>
            <a:r>
              <a:rPr lang="en-US" sz="1800" dirty="0" smtClean="0"/>
              <a:t>3</a:t>
            </a:r>
            <a:endParaRPr lang="ru-RU" dirty="0" smtClean="0"/>
          </a:p>
          <a:p>
            <a:r>
              <a:rPr lang="en-US" dirty="0" smtClean="0"/>
              <a:t>Ni ²˖ + 2OH­ = Ni(OH)</a:t>
            </a:r>
            <a:r>
              <a:rPr lang="en-US" sz="1800" dirty="0" smtClean="0"/>
              <a:t>2</a:t>
            </a:r>
          </a:p>
          <a:p>
            <a:r>
              <a:rPr lang="en-US" sz="2800" dirty="0" err="1" smtClean="0"/>
              <a:t>Ba</a:t>
            </a:r>
            <a:r>
              <a:rPr lang="en-US" sz="2800" dirty="0" smtClean="0"/>
              <a:t> ²˖  + SO</a:t>
            </a:r>
            <a:r>
              <a:rPr lang="en-US" sz="2000" dirty="0" smtClean="0"/>
              <a:t>4²­</a:t>
            </a:r>
            <a:r>
              <a:rPr lang="en-US" sz="2800" dirty="0" smtClean="0"/>
              <a:t> = </a:t>
            </a:r>
            <a:r>
              <a:rPr lang="en-US" sz="2800" dirty="0" err="1" smtClean="0"/>
              <a:t>Ba</a:t>
            </a:r>
            <a:r>
              <a:rPr lang="en-US" sz="2800" dirty="0" smtClean="0"/>
              <a:t> SO</a:t>
            </a:r>
            <a:r>
              <a:rPr lang="en-US" sz="2000" dirty="0" smtClean="0"/>
              <a:t>4  </a:t>
            </a:r>
            <a:endParaRPr lang="en-US" sz="1800" dirty="0" smtClean="0"/>
          </a:p>
          <a:p>
            <a:r>
              <a:rPr lang="en-US" sz="2800" dirty="0" smtClean="0"/>
              <a:t>SO2 + 2 OH­  = SO</a:t>
            </a:r>
            <a:r>
              <a:rPr lang="en-US" sz="2000" dirty="0" smtClean="0"/>
              <a:t>3</a:t>
            </a:r>
            <a:r>
              <a:rPr lang="en-US" sz="2400" dirty="0" smtClean="0"/>
              <a:t>­² </a:t>
            </a:r>
            <a:r>
              <a:rPr lang="en-US" sz="2800" dirty="0" smtClean="0"/>
              <a:t>+ H</a:t>
            </a:r>
            <a:r>
              <a:rPr lang="en-US" sz="2000" dirty="0" smtClean="0"/>
              <a:t>2</a:t>
            </a:r>
            <a:r>
              <a:rPr lang="en-US" sz="2800" dirty="0" smtClean="0"/>
              <a:t>O</a:t>
            </a:r>
            <a:endParaRPr lang="ru-RU" sz="4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8592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Растворы каких веществ надо взять для осуществления следующих реакций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4500562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857752" y="257174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286248" y="300037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«Для молекул </a:t>
            </a:r>
            <a:r>
              <a:rPr lang="ru-RU" sz="6000" dirty="0" err="1" smtClean="0">
                <a:solidFill>
                  <a:schemeClr val="accent6">
                    <a:lumMod val="50000"/>
                  </a:schemeClr>
                </a:solidFill>
              </a:rPr>
              <a:t>алканов</a:t>
            </a: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 характерна __________    связь»</a:t>
            </a:r>
          </a:p>
          <a:p>
            <a:endParaRPr lang="ru-RU" sz="6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сигма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Запишите пропущенное слово в нужном по смыслу падеже: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1)2,2 – </a:t>
            </a:r>
            <a:r>
              <a:rPr lang="ru-RU" sz="2000" dirty="0" err="1" smtClean="0"/>
              <a:t>диметилпентан</a:t>
            </a:r>
            <a:r>
              <a:rPr lang="ru-RU" sz="2000" dirty="0" smtClean="0"/>
              <a:t>  а) СН</a:t>
            </a:r>
            <a:r>
              <a:rPr lang="ru-RU" sz="1200" dirty="0" smtClean="0"/>
              <a:t>3</a:t>
            </a:r>
            <a:r>
              <a:rPr lang="ru-RU" sz="2000" dirty="0" smtClean="0"/>
              <a:t> – СН</a:t>
            </a:r>
            <a:r>
              <a:rPr lang="ru-RU" sz="1200" dirty="0" smtClean="0"/>
              <a:t>2</a:t>
            </a:r>
            <a:r>
              <a:rPr lang="ru-RU" sz="2000" dirty="0" smtClean="0"/>
              <a:t>- СН – (СН</a:t>
            </a:r>
            <a:r>
              <a:rPr lang="ru-RU" sz="1200" dirty="0" smtClean="0"/>
              <a:t>2</a:t>
            </a:r>
            <a:r>
              <a:rPr lang="ru-RU" sz="2000" dirty="0" smtClean="0"/>
              <a:t>)</a:t>
            </a:r>
            <a:r>
              <a:rPr lang="ru-RU" sz="1200" dirty="0" smtClean="0"/>
              <a:t>2</a:t>
            </a:r>
            <a:r>
              <a:rPr lang="ru-RU" sz="2000" dirty="0" smtClean="0"/>
              <a:t> – СН</a:t>
            </a:r>
            <a:r>
              <a:rPr lang="ru-RU" sz="1200" dirty="0" smtClean="0"/>
              <a:t>3</a:t>
            </a:r>
          </a:p>
          <a:p>
            <a:pPr>
              <a:buNone/>
            </a:pPr>
            <a:r>
              <a:rPr lang="ru-RU" sz="1200" dirty="0" smtClean="0"/>
              <a:t>                                                                                                     </a:t>
            </a:r>
            <a:r>
              <a:rPr lang="ru-RU" sz="2000" dirty="0" smtClean="0"/>
              <a:t>СН</a:t>
            </a:r>
            <a:r>
              <a:rPr lang="ru-RU" sz="1200" dirty="0" smtClean="0"/>
              <a:t>3      </a:t>
            </a:r>
          </a:p>
          <a:p>
            <a:pPr>
              <a:buNone/>
            </a:pPr>
            <a:r>
              <a:rPr lang="ru-RU" sz="2000" dirty="0" smtClean="0"/>
              <a:t>2)3 – </a:t>
            </a:r>
            <a:r>
              <a:rPr lang="ru-RU" sz="2000" dirty="0" err="1" smtClean="0"/>
              <a:t>этилгексан</a:t>
            </a:r>
            <a:r>
              <a:rPr lang="ru-RU" sz="2000" dirty="0" smtClean="0"/>
              <a:t>      б)  СН</a:t>
            </a:r>
            <a:r>
              <a:rPr lang="ru-RU" sz="1400" dirty="0" smtClean="0"/>
              <a:t>3</a:t>
            </a:r>
            <a:r>
              <a:rPr lang="ru-RU" sz="2000" dirty="0" smtClean="0"/>
              <a:t> – СН – СН</a:t>
            </a:r>
            <a:r>
              <a:rPr lang="ru-RU" sz="1400" dirty="0" smtClean="0"/>
              <a:t>2</a:t>
            </a:r>
            <a:r>
              <a:rPr lang="ru-RU" sz="2000" dirty="0" smtClean="0"/>
              <a:t> – СН – Сн</a:t>
            </a:r>
            <a:r>
              <a:rPr lang="ru-RU" sz="1400" dirty="0" smtClean="0"/>
              <a:t>3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СН</a:t>
            </a:r>
            <a:r>
              <a:rPr lang="ru-RU" sz="1400" dirty="0" smtClean="0"/>
              <a:t>3                  </a:t>
            </a:r>
            <a:r>
              <a:rPr lang="ru-RU" sz="2000" dirty="0" smtClean="0"/>
              <a:t>СН</a:t>
            </a:r>
            <a:r>
              <a:rPr lang="ru-RU" sz="1200" dirty="0" smtClean="0"/>
              <a:t>3</a:t>
            </a:r>
          </a:p>
          <a:p>
            <a:pPr>
              <a:buNone/>
            </a:pPr>
            <a:r>
              <a:rPr lang="ru-RU" sz="2000" dirty="0" smtClean="0"/>
              <a:t>3) 2,4 – </a:t>
            </a:r>
            <a:r>
              <a:rPr lang="ru-RU" sz="2000" dirty="0" err="1" smtClean="0"/>
              <a:t>диметилпентан</a:t>
            </a:r>
            <a:r>
              <a:rPr lang="ru-RU" sz="2000" dirty="0" smtClean="0"/>
              <a:t>    в) СН</a:t>
            </a:r>
            <a:r>
              <a:rPr lang="ru-RU" sz="1400" dirty="0" smtClean="0"/>
              <a:t>3</a:t>
            </a:r>
            <a:r>
              <a:rPr lang="ru-RU" sz="2000" dirty="0" smtClean="0"/>
              <a:t> – СН</a:t>
            </a:r>
            <a:r>
              <a:rPr lang="ru-RU" sz="1400" dirty="0" smtClean="0"/>
              <a:t>2</a:t>
            </a:r>
            <a:r>
              <a:rPr lang="ru-RU" sz="2000" dirty="0" smtClean="0"/>
              <a:t> – СН – СН – СН</a:t>
            </a:r>
            <a:r>
              <a:rPr lang="ru-RU" sz="1400" dirty="0" smtClean="0"/>
              <a:t>2</a:t>
            </a:r>
            <a:r>
              <a:rPr lang="ru-RU" sz="2000" dirty="0" smtClean="0"/>
              <a:t> – СН</a:t>
            </a:r>
            <a:r>
              <a:rPr lang="ru-RU" sz="1400" dirty="0" smtClean="0"/>
              <a:t>3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СН</a:t>
            </a:r>
            <a:r>
              <a:rPr lang="ru-RU" sz="1400" dirty="0" smtClean="0"/>
              <a:t>3   </a:t>
            </a:r>
            <a:r>
              <a:rPr lang="ru-RU" sz="2000" dirty="0" smtClean="0"/>
              <a:t>С</a:t>
            </a:r>
            <a:r>
              <a:rPr lang="ru-RU" sz="1400" dirty="0" smtClean="0"/>
              <a:t>2</a:t>
            </a:r>
            <a:r>
              <a:rPr lang="ru-RU" sz="2000" dirty="0" smtClean="0"/>
              <a:t>Н</a:t>
            </a:r>
            <a:r>
              <a:rPr lang="ru-RU" sz="1400" dirty="0" smtClean="0"/>
              <a:t>5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4) 3 – метил – 4 – </a:t>
            </a:r>
            <a:r>
              <a:rPr lang="ru-RU" sz="2000" dirty="0" err="1" smtClean="0"/>
              <a:t>этилгексан</a:t>
            </a:r>
            <a:r>
              <a:rPr lang="ru-RU" sz="2000" dirty="0" smtClean="0"/>
              <a:t>         СН</a:t>
            </a:r>
            <a:r>
              <a:rPr lang="ru-RU" sz="1400" dirty="0" smtClean="0"/>
              <a:t>3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                                          г)  СН</a:t>
            </a:r>
            <a:r>
              <a:rPr lang="ru-RU" sz="1400" dirty="0" smtClean="0"/>
              <a:t>3</a:t>
            </a:r>
            <a:r>
              <a:rPr lang="ru-RU" sz="2000" dirty="0" smtClean="0"/>
              <a:t> – С – СН</a:t>
            </a:r>
            <a:r>
              <a:rPr lang="ru-RU" sz="1400" dirty="0" smtClean="0"/>
              <a:t>2</a:t>
            </a:r>
            <a:r>
              <a:rPr lang="ru-RU" sz="2000" dirty="0" smtClean="0"/>
              <a:t> – СН</a:t>
            </a:r>
            <a:r>
              <a:rPr lang="ru-RU" sz="1400" dirty="0" smtClean="0"/>
              <a:t>2</a:t>
            </a:r>
            <a:r>
              <a:rPr lang="ru-RU" sz="2000" dirty="0" smtClean="0"/>
              <a:t> – СН</a:t>
            </a:r>
            <a:r>
              <a:rPr lang="ru-RU" sz="1400" dirty="0" smtClean="0"/>
              <a:t>3</a:t>
            </a:r>
            <a:r>
              <a:rPr lang="ru-RU" sz="2000" dirty="0" smtClean="0"/>
              <a:t>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СН</a:t>
            </a:r>
            <a:r>
              <a:rPr lang="ru-RU" sz="1400" dirty="0" smtClean="0"/>
              <a:t>3</a:t>
            </a:r>
            <a:r>
              <a:rPr lang="ru-RU" sz="2000" dirty="0" smtClean="0"/>
              <a:t>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 –Г ; 2 – А;  3 – Б;  4 – В.                                                                                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Установите соответствие между названием вещества и его формулой.</a:t>
            </a:r>
            <a:endParaRPr lang="ru-RU" sz="32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5394331" y="182085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322761" y="246379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5751521" y="25352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858678" y="32853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430182" y="32853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5107785" y="39647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179223" y="43219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1) Замещение</a:t>
            </a:r>
          </a:p>
          <a:p>
            <a:pPr>
              <a:buNone/>
            </a:pPr>
            <a:r>
              <a:rPr lang="ru-RU" dirty="0" smtClean="0"/>
              <a:t>2) Присоединение</a:t>
            </a:r>
          </a:p>
          <a:p>
            <a:pPr>
              <a:buNone/>
            </a:pPr>
            <a:r>
              <a:rPr lang="ru-RU" dirty="0" smtClean="0"/>
              <a:t>3) Дегидрирования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Дегидратизации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5) Изомеризации</a:t>
            </a:r>
          </a:p>
          <a:p>
            <a:pPr>
              <a:buNone/>
            </a:pPr>
            <a:r>
              <a:rPr lang="ru-RU" dirty="0" smtClean="0"/>
              <a:t>6) Полимеризации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1,3,5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предельных углеводородов характерны реакции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А) различные химические свойства</a:t>
            </a:r>
          </a:p>
          <a:p>
            <a:pPr>
              <a:buNone/>
            </a:pPr>
            <a:r>
              <a:rPr lang="ru-RU" dirty="0" smtClean="0"/>
              <a:t>Б) сходные химические свойства</a:t>
            </a:r>
          </a:p>
          <a:p>
            <a:pPr>
              <a:buNone/>
            </a:pPr>
            <a:r>
              <a:rPr lang="ru-RU" dirty="0" smtClean="0"/>
              <a:t>В) разное строение</a:t>
            </a:r>
          </a:p>
          <a:p>
            <a:pPr>
              <a:buNone/>
            </a:pPr>
            <a:r>
              <a:rPr lang="ru-RU" dirty="0" smtClean="0"/>
              <a:t>Г) одинаковое строение</a:t>
            </a:r>
          </a:p>
          <a:p>
            <a:pPr>
              <a:buNone/>
            </a:pPr>
            <a:r>
              <a:rPr lang="ru-RU" dirty="0" smtClean="0"/>
              <a:t>Д) разный количественный состав</a:t>
            </a:r>
          </a:p>
          <a:p>
            <a:pPr>
              <a:buNone/>
            </a:pPr>
            <a:r>
              <a:rPr lang="ru-RU" dirty="0" smtClean="0"/>
              <a:t>Е) одинаковый количественный состав</a:t>
            </a:r>
          </a:p>
          <a:p>
            <a:pPr>
              <a:buNone/>
            </a:pPr>
            <a:r>
              <a:rPr lang="ru-RU" dirty="0" smtClean="0"/>
              <a:t>Ж) различные физические свойства</a:t>
            </a:r>
          </a:p>
          <a:p>
            <a:pPr>
              <a:buNone/>
            </a:pPr>
            <a:r>
              <a:rPr lang="ru-RU" dirty="0" smtClean="0"/>
              <a:t>З)одинаковые физические свойства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Б, В, Е, Ж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Выберите признаки, характерные для структурных изомеров.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А) одинаковые физические свойства</a:t>
            </a:r>
          </a:p>
          <a:p>
            <a:pPr>
              <a:buNone/>
            </a:pPr>
            <a:r>
              <a:rPr lang="ru-RU" dirty="0" smtClean="0"/>
              <a:t>Б) различные физические свойства</a:t>
            </a:r>
          </a:p>
          <a:p>
            <a:pPr>
              <a:buNone/>
            </a:pPr>
            <a:r>
              <a:rPr lang="ru-RU" dirty="0" smtClean="0"/>
              <a:t>В) одинаковые химические свойства</a:t>
            </a:r>
          </a:p>
          <a:p>
            <a:pPr>
              <a:buNone/>
            </a:pPr>
            <a:r>
              <a:rPr lang="ru-RU" dirty="0" smtClean="0"/>
              <a:t>Г) различные химические свойства</a:t>
            </a:r>
          </a:p>
          <a:p>
            <a:pPr>
              <a:buNone/>
            </a:pPr>
            <a:r>
              <a:rPr lang="ru-RU" dirty="0" smtClean="0"/>
              <a:t>Д) одинаковый количественный состав</a:t>
            </a:r>
          </a:p>
          <a:p>
            <a:pPr>
              <a:buNone/>
            </a:pPr>
            <a:r>
              <a:rPr lang="ru-RU" dirty="0" smtClean="0"/>
              <a:t>Е) разный количественный состав</a:t>
            </a:r>
          </a:p>
          <a:p>
            <a:pPr>
              <a:buNone/>
            </a:pPr>
            <a:r>
              <a:rPr lang="ru-RU" dirty="0" smtClean="0"/>
              <a:t>Ж) одинаковое строение</a:t>
            </a:r>
          </a:p>
          <a:p>
            <a:pPr>
              <a:buNone/>
            </a:pPr>
            <a:r>
              <a:rPr lang="ru-RU" dirty="0" smtClean="0"/>
              <a:t>З) сходное строение</a:t>
            </a:r>
          </a:p>
          <a:p>
            <a:pPr>
              <a:buNone/>
            </a:pPr>
            <a:r>
              <a:rPr lang="ru-RU" dirty="0" smtClean="0"/>
              <a:t>И) различное строение.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  <a:r>
              <a:rPr lang="ru-RU" dirty="0" smtClean="0"/>
              <a:t> Б, В, Е, З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Выберите признаки, характерные для гомологов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1)</a:t>
            </a:r>
            <a:r>
              <a:rPr lang="en-US" dirty="0" err="1" smtClean="0"/>
              <a:t>HCl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Cl</a:t>
            </a:r>
            <a:r>
              <a:rPr lang="en-US" sz="18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dirty="0" err="1" smtClean="0"/>
              <a:t>NaOH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4)KMnO</a:t>
            </a:r>
            <a:r>
              <a:rPr lang="en-US" sz="1800" dirty="0" smtClean="0"/>
              <a:t>4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3600" dirty="0" smtClean="0"/>
              <a:t>                                                                                                2 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Напишите название вещества, с которым может вступать в реакцию пропан.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Хлорид алюминия</a:t>
            </a:r>
          </a:p>
          <a:p>
            <a:r>
              <a:rPr lang="ru-RU" dirty="0" smtClean="0"/>
              <a:t>Водород</a:t>
            </a:r>
          </a:p>
          <a:p>
            <a:r>
              <a:rPr lang="ru-RU" dirty="0" err="1" smtClean="0"/>
              <a:t>Гидроксид</a:t>
            </a:r>
            <a:r>
              <a:rPr lang="ru-RU" dirty="0" smtClean="0"/>
              <a:t> калия</a:t>
            </a:r>
          </a:p>
          <a:p>
            <a:r>
              <a:rPr lang="ru-RU" dirty="0" smtClean="0"/>
              <a:t>Азотная кислота</a:t>
            </a:r>
          </a:p>
          <a:p>
            <a:r>
              <a:rPr lang="ru-RU" dirty="0" smtClean="0"/>
              <a:t>Сахар</a:t>
            </a:r>
          </a:p>
          <a:p>
            <a:r>
              <a:rPr lang="ru-RU" dirty="0" smtClean="0"/>
              <a:t>Сульфат железа(</a:t>
            </a:r>
            <a:r>
              <a:rPr lang="en-US" dirty="0" smtClean="0"/>
              <a:t>III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из перечисленных веществ являются электролитами: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dirty="0" smtClean="0"/>
              <a:t>Объясните, почему водный раствор сульфата натрия проводит электрический ток.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436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 какими из предложенных веществ может реагировать пропан</vt:lpstr>
      <vt:lpstr>Запишите пропущенное слово в нужном по смыслу падеже: </vt:lpstr>
      <vt:lpstr>Установите соответствие между названием вещества и его формулой.</vt:lpstr>
      <vt:lpstr>Для предельных углеводородов характерны реакции</vt:lpstr>
      <vt:lpstr>Выберите признаки, характерные для структурных изомеров.</vt:lpstr>
      <vt:lpstr>Выберите признаки, характерные для гомологов</vt:lpstr>
      <vt:lpstr>Напишите название вещества, с которым может вступать в реакцию пропан.</vt:lpstr>
      <vt:lpstr>Какие из перечисленных веществ являются электролитами:</vt:lpstr>
      <vt:lpstr>Объясните, почему водный раствор сульфата натрия проводит электрический ток.</vt:lpstr>
      <vt:lpstr>Напишите уравнения электролитической диссоциации следующих веществ:</vt:lpstr>
      <vt:lpstr>На какие ионы диссоциируют в воде следующие соли</vt:lpstr>
      <vt:lpstr>Напишите уравнения электролитической диссоциациии следующих веществ по первой ступени</vt:lpstr>
      <vt:lpstr>Укажите, какие из реакций могут протекать практически до конца </vt:lpstr>
      <vt:lpstr>Растворы каких веществ надо взять для осуществления следующих реакций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какими из предложенных веществ может реагировать пропан</dc:title>
  <dc:creator>Rita</dc:creator>
  <cp:lastModifiedBy>Учитель</cp:lastModifiedBy>
  <cp:revision>10</cp:revision>
  <dcterms:created xsi:type="dcterms:W3CDTF">2007-11-22T16:14:36Z</dcterms:created>
  <dcterms:modified xsi:type="dcterms:W3CDTF">2010-02-02T07:52:47Z</dcterms:modified>
</cp:coreProperties>
</file>