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7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298" autoAdjust="0"/>
    <p:restoredTop sz="94646" autoAdjust="0"/>
  </p:normalViewPr>
  <p:slideViewPr>
    <p:cSldViewPr>
      <p:cViewPr varScale="1">
        <p:scale>
          <a:sx n="26" d="100"/>
          <a:sy n="26" d="100"/>
        </p:scale>
        <p:origin x="-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C556-4214-4540-8F0B-B9EB584FA872}" type="datetimeFigureOut">
              <a:rPr lang="ru-RU" smtClean="0"/>
              <a:pPr/>
              <a:t>21.11.2007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3E98-9888-4719-B747-10ADDAD28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Математика  - гимнастика ума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Путешествие Аленки и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Петрушки по стране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Математики.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Documents and Settings\Рита\Рабочий стол\Фото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3406" y="1964520"/>
            <a:ext cx="464346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Жучок идёт по следу.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Жучок  встретил по дороге </a:t>
            </a:r>
          </a:p>
          <a:p>
            <a:pPr>
              <a:buNone/>
            </a:pPr>
            <a:r>
              <a:rPr lang="ru-RU" dirty="0" smtClean="0"/>
              <a:t>7 лягушек, а бабочек на 5 </a:t>
            </a:r>
          </a:p>
          <a:p>
            <a:pPr>
              <a:buNone/>
            </a:pPr>
            <a:r>
              <a:rPr lang="ru-RU" dirty="0" smtClean="0"/>
              <a:t>больше.  Сколько было </a:t>
            </a:r>
          </a:p>
          <a:p>
            <a:pPr>
              <a:buNone/>
            </a:pPr>
            <a:r>
              <a:rPr lang="ru-RU" dirty="0"/>
              <a:t>б</a:t>
            </a:r>
            <a:r>
              <a:rPr lang="ru-RU" dirty="0" smtClean="0"/>
              <a:t>абочек?</a:t>
            </a:r>
            <a:endParaRPr lang="ru-RU" dirty="0"/>
          </a:p>
        </p:txBody>
      </p:sp>
      <p:pic>
        <p:nvPicPr>
          <p:cNvPr id="5122" name="Picture 2" descr="C:\Documents and Settings\Рита\Рабочий стол\08708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3143271" cy="2786083"/>
          </a:xfrm>
          <a:prstGeom prst="rect">
            <a:avLst/>
          </a:prstGeom>
          <a:noFill/>
        </p:spPr>
      </p:pic>
      <p:pic>
        <p:nvPicPr>
          <p:cNvPr id="5123" name="Picture 3" descr="C:\Documents and Settings\Рита\Рабочий стол\05207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Царь Злюка берет в плен Алёнку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b="1" dirty="0" smtClean="0"/>
              <a:t>44+28</a:t>
            </a:r>
            <a:r>
              <a:rPr lang="ru-RU" dirty="0" smtClean="0"/>
              <a:t>                       43</a:t>
            </a:r>
          </a:p>
          <a:p>
            <a:pPr>
              <a:buNone/>
            </a:pPr>
            <a:r>
              <a:rPr lang="ru-RU" dirty="0" smtClean="0"/>
              <a:t>        74                             </a:t>
            </a:r>
            <a:r>
              <a:rPr lang="ru-RU" b="1" dirty="0" smtClean="0"/>
              <a:t>38+47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b="1" dirty="0" smtClean="0"/>
              <a:t>90 – 16 </a:t>
            </a:r>
            <a:r>
              <a:rPr lang="ru-RU" dirty="0" smtClean="0"/>
              <a:t>                     63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b="1" dirty="0" smtClean="0"/>
              <a:t>55- 12</a:t>
            </a:r>
            <a:r>
              <a:rPr lang="ru-RU" dirty="0" smtClean="0"/>
              <a:t>                                61</a:t>
            </a:r>
          </a:p>
          <a:p>
            <a:pPr>
              <a:buNone/>
            </a:pPr>
            <a:r>
              <a:rPr lang="ru-RU" dirty="0" smtClean="0"/>
              <a:t>          85                            </a:t>
            </a:r>
            <a:r>
              <a:rPr lang="ru-RU" b="1" dirty="0" smtClean="0"/>
              <a:t>36+27</a:t>
            </a:r>
          </a:p>
          <a:p>
            <a:pPr>
              <a:buNone/>
            </a:pPr>
            <a:r>
              <a:rPr lang="ru-RU" b="1" dirty="0" smtClean="0"/>
              <a:t>                                      42+19   </a:t>
            </a:r>
            <a:r>
              <a:rPr lang="ru-RU" dirty="0" smtClean="0"/>
              <a:t>                 72</a:t>
            </a:r>
          </a:p>
          <a:p>
            <a:pPr>
              <a:buNone/>
            </a:pPr>
            <a:r>
              <a:rPr lang="ru-RU" dirty="0" smtClean="0"/>
              <a:t>              82                        </a:t>
            </a:r>
            <a:r>
              <a:rPr lang="ru-RU" b="1" dirty="0" smtClean="0"/>
              <a:t>77+23</a:t>
            </a:r>
          </a:p>
          <a:p>
            <a:pPr>
              <a:buNone/>
            </a:pPr>
            <a:r>
              <a:rPr lang="ru-RU" b="1" dirty="0" smtClean="0"/>
              <a:t>                                      90- 18                  </a:t>
            </a:r>
            <a:r>
              <a:rPr lang="ru-RU" dirty="0" smtClean="0"/>
              <a:t>100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Найти четверть числа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smtClean="0"/>
              <a:t> </a:t>
            </a:r>
            <a:r>
              <a:rPr lang="ru-RU" b="1" smtClean="0"/>
              <a:t>                    </a:t>
            </a:r>
            <a:r>
              <a:rPr lang="ru-RU" b="1" dirty="0" smtClean="0"/>
              <a:t>12    16      8        20          4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грамоте горазд – тому не пропасть!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7700" dirty="0" smtClean="0"/>
              <a:t>Математике учиться – всегда пригодится.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100" dirty="0"/>
              <a:t> </a:t>
            </a:r>
            <a:r>
              <a:rPr lang="ru-RU" sz="5100" dirty="0" smtClean="0"/>
              <a:t>                       Спасибо</a:t>
            </a:r>
          </a:p>
          <a:p>
            <a:pPr>
              <a:buNone/>
            </a:pPr>
            <a:r>
              <a:rPr lang="ru-RU" sz="5100" dirty="0"/>
              <a:t> </a:t>
            </a:r>
            <a:r>
              <a:rPr lang="ru-RU" sz="5100" dirty="0" smtClean="0"/>
              <a:t>                              за</a:t>
            </a:r>
          </a:p>
          <a:p>
            <a:pPr>
              <a:buNone/>
            </a:pPr>
            <a:r>
              <a:rPr lang="ru-RU" sz="5100" dirty="0" smtClean="0"/>
              <a:t>                            урок! </a:t>
            </a:r>
            <a:endParaRPr lang="ru-RU" sz="5100" dirty="0"/>
          </a:p>
        </p:txBody>
      </p:sp>
      <p:pic>
        <p:nvPicPr>
          <p:cNvPr id="6146" name="Picture 2" descr="C:\Documents and Settings\Рита\Рабочий стол\Шарп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3810001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Жили – были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L:\Фото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71471" y="1643052"/>
            <a:ext cx="4786348" cy="4214842"/>
          </a:xfrm>
          <a:prstGeom prst="rect">
            <a:avLst/>
          </a:prstGeom>
          <a:noFill/>
        </p:spPr>
      </p:pic>
      <p:pic>
        <p:nvPicPr>
          <p:cNvPr id="1029" name="Picture 5" descr="L:\шк 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3577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288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 и труд всё перетрут.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Запиши в порядке возрастания: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12,    21,    40,    56,    99,    8,    88,    90,    100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1430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12, 14, 4,28, 4,32, 4,5,28,3,18,8,20, 4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Алёнка                                               Петрушка 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>
                <a:latin typeface="Arial Unicode MS"/>
                <a:ea typeface="Arial Unicode MS"/>
                <a:cs typeface="Arial Unicode MS"/>
              </a:rPr>
              <a:t>･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4                                                         2･7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(2･8):4                                               (21:3)･4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24:6                                                      4･8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12:3                                                     15:5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7･4                                                        9･3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･6                                                         4･5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32:4                                                        36:9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Царь Злюка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L:\сканирование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57229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Жучок – милый дружок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Documents and Settings\Рита\Рабочий стол\771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Аленка на базаре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Купила Алёнка 3 пучка редиса по 9 редисок в пучке. Сколько редисок во всех пучках?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9          9            9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9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･3= 27(редисок)</a:t>
            </a: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                                         </a:t>
            </a:r>
          </a:p>
          <a:p>
            <a:pPr>
              <a:buNone/>
            </a:pPr>
            <a:endParaRPr lang="ru-RU" dirty="0" smtClean="0">
              <a:latin typeface="Arial Unicode MS"/>
              <a:ea typeface="Arial Unicode MS"/>
              <a:cs typeface="Arial Unicode MS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                                   Ответ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: 27 редисок.</a:t>
            </a:r>
            <a:endParaRPr lang="ru-RU" dirty="0">
              <a:latin typeface="Arial Unicode MS"/>
              <a:ea typeface="Arial Unicode MS"/>
              <a:cs typeface="Arial Unicode MS"/>
            </a:endParaRP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       </a:t>
            </a:r>
          </a:p>
          <a:p>
            <a:pPr>
              <a:buNone/>
            </a:pPr>
            <a:endParaRPr lang="ru-RU" dirty="0">
              <a:latin typeface="Arial Unicode MS"/>
              <a:ea typeface="Arial Unicode MS"/>
              <a:cs typeface="Arial Unicode MS"/>
            </a:endParaRPr>
          </a:p>
          <a:p>
            <a:pPr>
              <a:buNone/>
            </a:pP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                               </a:t>
            </a:r>
            <a:endParaRPr lang="ru-RU" dirty="0"/>
          </a:p>
        </p:txBody>
      </p:sp>
      <p:pic>
        <p:nvPicPr>
          <p:cNvPr id="3074" name="Picture 2" descr="C:\Documents and Settings\Рита\Рабочий стол\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00039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Петрушка в лесу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72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Петрушка нашёл лесную ягоду – землянику. На каждом   из 4 кустиков было 5 ягодок. Сколько земляничек нашел Петрушка?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5    5    5    5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5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･4= 20 (ягод)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Unicode MS"/>
                <a:ea typeface="Arial Unicode MS"/>
                <a:cs typeface="Arial Unicode MS"/>
              </a:rPr>
              <a:t>                                    Ответ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: 20 ягод.</a:t>
            </a:r>
            <a:endParaRPr lang="ru-RU" dirty="0"/>
          </a:p>
        </p:txBody>
      </p:sp>
      <p:pic>
        <p:nvPicPr>
          <p:cNvPr id="4098" name="Picture 2" descr="C:\Documents and Settings\Рита\Рабочий стол\pl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143248"/>
            <a:ext cx="328614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257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Математика  - гимнастика ума.</vt:lpstr>
      <vt:lpstr>Жили – были …</vt:lpstr>
      <vt:lpstr>Математика и труд всё перетрут. </vt:lpstr>
      <vt:lpstr>Запиши в порядке возрастания:</vt:lpstr>
      <vt:lpstr>12, 14, 4,28, 4,32, 4,5,28,3,18,8,20, 4</vt:lpstr>
      <vt:lpstr>Царь Злюка</vt:lpstr>
      <vt:lpstr>Жучок – милый дружок   </vt:lpstr>
      <vt:lpstr>Аленка на базаре </vt:lpstr>
      <vt:lpstr>Петрушка в лесу </vt:lpstr>
      <vt:lpstr>Жучок идёт по следу.</vt:lpstr>
      <vt:lpstr>Царь Злюка берет в плен Алёнку.</vt:lpstr>
      <vt:lpstr>Найти четверть числа</vt:lpstr>
      <vt:lpstr>Кто грамоте горазд – тому не пропасть!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труд всё перетрут.</dc:title>
  <dc:creator>Rita</dc:creator>
  <cp:lastModifiedBy>Rita</cp:lastModifiedBy>
  <cp:revision>19</cp:revision>
  <dcterms:created xsi:type="dcterms:W3CDTF">2007-11-21T16:08:08Z</dcterms:created>
  <dcterms:modified xsi:type="dcterms:W3CDTF">2007-11-21T14:43:49Z</dcterms:modified>
</cp:coreProperties>
</file>