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1" r:id="rId2"/>
    <p:sldId id="258" r:id="rId3"/>
    <p:sldId id="261" r:id="rId4"/>
    <p:sldId id="260" r:id="rId5"/>
    <p:sldId id="262" r:id="rId6"/>
    <p:sldId id="265" r:id="rId7"/>
    <p:sldId id="266" r:id="rId8"/>
    <p:sldId id="263" r:id="rId9"/>
    <p:sldId id="267" r:id="rId10"/>
    <p:sldId id="269" r:id="rId11"/>
    <p:sldId id="268" r:id="rId12"/>
    <p:sldId id="264" r:id="rId13"/>
    <p:sldId id="271" r:id="rId14"/>
    <p:sldId id="272" r:id="rId15"/>
    <p:sldId id="270" r:id="rId16"/>
    <p:sldId id="273" r:id="rId17"/>
    <p:sldId id="274" r:id="rId18"/>
    <p:sldId id="278" r:id="rId19"/>
    <p:sldId id="279" r:id="rId20"/>
    <p:sldId id="276" r:id="rId21"/>
    <p:sldId id="275" r:id="rId22"/>
    <p:sldId id="277" r:id="rId23"/>
    <p:sldId id="259" r:id="rId24"/>
    <p:sldId id="282" r:id="rId25"/>
    <p:sldId id="283" r:id="rId26"/>
    <p:sldId id="286" r:id="rId27"/>
    <p:sldId id="288" r:id="rId28"/>
    <p:sldId id="287" r:id="rId29"/>
    <p:sldId id="284" r:id="rId30"/>
    <p:sldId id="285" r:id="rId31"/>
    <p:sldId id="292" r:id="rId32"/>
    <p:sldId id="293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96057" autoAdjust="0"/>
  </p:normalViewPr>
  <p:slideViewPr>
    <p:cSldViewPr>
      <p:cViewPr>
        <p:scale>
          <a:sx n="55" d="100"/>
          <a:sy n="55" d="100"/>
        </p:scale>
        <p:origin x="-1248" y="-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BF4660-02B6-480F-A16E-D9BAB39E3E69}" type="datetimeFigureOut">
              <a:rPr lang="ru-RU" smtClean="0"/>
              <a:pPr/>
              <a:t>26.03.2014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6EA5E60-0098-4D8E-8C82-24CC9B5A28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BF4660-02B6-480F-A16E-D9BAB39E3E69}" type="datetimeFigureOut">
              <a:rPr lang="ru-RU" smtClean="0"/>
              <a:pPr/>
              <a:t>26.03.2014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6EA5E60-0098-4D8E-8C82-24CC9B5A28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BF4660-02B6-480F-A16E-D9BAB39E3E69}" type="datetimeFigureOut">
              <a:rPr lang="ru-RU" smtClean="0"/>
              <a:pPr/>
              <a:t>26.03.2014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6EA5E60-0098-4D8E-8C82-24CC9B5A28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BF4660-02B6-480F-A16E-D9BAB39E3E69}" type="datetimeFigureOut">
              <a:rPr lang="ru-RU" smtClean="0"/>
              <a:pPr/>
              <a:t>26.03.2014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6EA5E60-0098-4D8E-8C82-24CC9B5A28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BF4660-02B6-480F-A16E-D9BAB39E3E69}" type="datetimeFigureOut">
              <a:rPr lang="ru-RU" smtClean="0"/>
              <a:pPr/>
              <a:t>26.03.2014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6EA5E60-0098-4D8E-8C82-24CC9B5A28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BF4660-02B6-480F-A16E-D9BAB39E3E69}" type="datetimeFigureOut">
              <a:rPr lang="ru-RU" smtClean="0"/>
              <a:pPr/>
              <a:t>26.03.2014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6EA5E60-0098-4D8E-8C82-24CC9B5A28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BF4660-02B6-480F-A16E-D9BAB39E3E69}" type="datetimeFigureOut">
              <a:rPr lang="ru-RU" smtClean="0"/>
              <a:pPr/>
              <a:t>26.03.2014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6EA5E60-0098-4D8E-8C82-24CC9B5A28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BF4660-02B6-480F-A16E-D9BAB39E3E69}" type="datetimeFigureOut">
              <a:rPr lang="ru-RU" smtClean="0"/>
              <a:pPr/>
              <a:t>26.03.2014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6EA5E60-0098-4D8E-8C82-24CC9B5A28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BF4660-02B6-480F-A16E-D9BAB39E3E69}" type="datetimeFigureOut">
              <a:rPr lang="ru-RU" smtClean="0"/>
              <a:pPr/>
              <a:t>26.03.2014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6EA5E60-0098-4D8E-8C82-24CC9B5A28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BF4660-02B6-480F-A16E-D9BAB39E3E69}" type="datetimeFigureOut">
              <a:rPr lang="ru-RU" smtClean="0"/>
              <a:pPr/>
              <a:t>26.03.2014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6EA5E60-0098-4D8E-8C82-24CC9B5A28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BF4660-02B6-480F-A16E-D9BAB39E3E69}" type="datetimeFigureOut">
              <a:rPr lang="ru-RU" smtClean="0"/>
              <a:pPr/>
              <a:t>26.03.2014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6EA5E60-0098-4D8E-8C82-24CC9B5A28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7EBF4660-02B6-480F-A16E-D9BAB39E3E69}" type="datetimeFigureOut">
              <a:rPr lang="ru-RU" smtClean="0"/>
              <a:pPr/>
              <a:t>26.03.2014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D6EA5E60-0098-4D8E-8C82-24CC9B5A28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975905196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71736" y="642918"/>
            <a:ext cx="4857784" cy="5661754"/>
          </a:xfrm>
        </p:spPr>
      </p:pic>
      <p:pic>
        <p:nvPicPr>
          <p:cNvPr id="1028" name="Picture 4" descr="C:\Users\учитель\Pictures\skorpion2_small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17660" y="723900"/>
            <a:ext cx="6773840" cy="5419744"/>
          </a:xfrm>
          <a:prstGeom prst="rect">
            <a:avLst/>
          </a:prstGeom>
          <a:noFill/>
        </p:spPr>
      </p:pic>
      <p:pic>
        <p:nvPicPr>
          <p:cNvPr id="1029" name="Picture 5" descr="C:\Users\учитель\Pictures\cveti_06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482600"/>
            <a:ext cx="6929486" cy="5892800"/>
          </a:xfrm>
          <a:prstGeom prst="rect">
            <a:avLst/>
          </a:prstGeom>
          <a:noFill/>
        </p:spPr>
      </p:pic>
      <p:pic>
        <p:nvPicPr>
          <p:cNvPr id="1030" name="Picture 6" descr="C:\Users\учитель\Pictures\information_items_41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57291" y="0"/>
            <a:ext cx="7215238" cy="6858000"/>
          </a:xfrm>
          <a:prstGeom prst="rect">
            <a:avLst/>
          </a:prstGeom>
          <a:noFill/>
        </p:spPr>
      </p:pic>
      <p:pic>
        <p:nvPicPr>
          <p:cNvPr id="1031" name="Picture 7" descr="C:\Users\учитель\Pictures\granat7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18267" y="0"/>
            <a:ext cx="7868575" cy="6858000"/>
          </a:xfrm>
          <a:prstGeom prst="rect">
            <a:avLst/>
          </a:prstGeom>
          <a:noFill/>
        </p:spPr>
      </p:pic>
      <p:pic>
        <p:nvPicPr>
          <p:cNvPr id="1032" name="Picture 8" descr="C:\Users\учитель\Pictures\planeta-mars_big-300x300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00100" y="0"/>
            <a:ext cx="7715304" cy="6786586"/>
          </a:xfrm>
          <a:prstGeom prst="rect">
            <a:avLst/>
          </a:prstGeom>
          <a:noFill/>
        </p:spPr>
      </p:pic>
      <p:pic>
        <p:nvPicPr>
          <p:cNvPr id="12" name="Picture 2" descr="C:\Users\Оля-ля\Desktop\Оля-ля\фотки\DSC_0101.jpg"/>
          <p:cNvPicPr>
            <a:picLocks noChangeAspect="1" noChangeArrowheads="1"/>
          </p:cNvPicPr>
          <p:nvPr/>
        </p:nvPicPr>
        <p:blipFill>
          <a:blip r:embed="rId8" cstate="print"/>
          <a:srcRect t="20178" b="20178"/>
          <a:stretch>
            <a:fillRect/>
          </a:stretch>
        </p:blipFill>
        <p:spPr bwMode="auto">
          <a:xfrm>
            <a:off x="2643174" y="1214422"/>
            <a:ext cx="4419600" cy="40719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Тема «основы экологии»</a:t>
            </a:r>
            <a:br>
              <a:rPr lang="ru-RU" sz="2400" dirty="0" smtClean="0"/>
            </a:br>
            <a:r>
              <a:rPr lang="ru-RU" sz="2400" dirty="0" smtClean="0"/>
              <a:t>изучите  адаптации  животных  к водной  среде  обитания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Исследовательские задания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Темы проектов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2009  </a:t>
            </a:r>
            <a:r>
              <a:rPr lang="ru-RU" sz="2400" dirty="0" err="1" smtClean="0"/>
              <a:t>Мирсалова</a:t>
            </a:r>
            <a:r>
              <a:rPr lang="ru-RU" sz="2400" dirty="0" smtClean="0"/>
              <a:t> С. «Экология и </a:t>
            </a:r>
            <a:r>
              <a:rPr lang="ru-RU" sz="2400" dirty="0" err="1" smtClean="0"/>
              <a:t>фитодизайн</a:t>
            </a:r>
            <a:r>
              <a:rPr lang="ru-RU" sz="2400" dirty="0" smtClean="0"/>
              <a:t> школьного кабинета биологии»</a:t>
            </a:r>
          </a:p>
          <a:p>
            <a:r>
              <a:rPr lang="ru-RU" sz="2400" dirty="0" smtClean="0"/>
              <a:t>2010 Леонова Д. «Влияние пыли на организм человека»</a:t>
            </a:r>
          </a:p>
          <a:p>
            <a:r>
              <a:rPr lang="ru-RU" sz="2400" dirty="0" smtClean="0"/>
              <a:t>2011 </a:t>
            </a:r>
            <a:r>
              <a:rPr lang="ru-RU" sz="2400" dirty="0" err="1" smtClean="0"/>
              <a:t>Мамчур</a:t>
            </a:r>
            <a:r>
              <a:rPr lang="ru-RU" sz="2400" dirty="0" smtClean="0"/>
              <a:t> А. «Экология жилища»</a:t>
            </a:r>
          </a:p>
          <a:p>
            <a:r>
              <a:rPr lang="ru-RU" sz="2400" dirty="0" smtClean="0"/>
              <a:t>2012 </a:t>
            </a:r>
            <a:r>
              <a:rPr lang="ru-RU" sz="2400" dirty="0" err="1" smtClean="0"/>
              <a:t>Маринечева</a:t>
            </a:r>
            <a:r>
              <a:rPr lang="ru-RU" sz="2400" dirty="0" smtClean="0"/>
              <a:t> А. «Вода которую мы пьем»</a:t>
            </a:r>
          </a:p>
          <a:p>
            <a:r>
              <a:rPr lang="ru-RU" sz="2400" dirty="0" smtClean="0"/>
              <a:t>2013 Куликов С. «Экологически грамотный потребитель»</a:t>
            </a:r>
          </a:p>
          <a:p>
            <a:r>
              <a:rPr lang="ru-RU" sz="2400" dirty="0" smtClean="0"/>
              <a:t>2014 …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470_0152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57158" y="357166"/>
            <a:ext cx="8501122" cy="61436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00_594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14414" y="928670"/>
            <a:ext cx="7188224" cy="5391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00_594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84374" y="571480"/>
            <a:ext cx="6945343" cy="56769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100_594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82703" y="1071546"/>
            <a:ext cx="6902472" cy="517685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100_596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96951" y="857232"/>
            <a:ext cx="7188224" cy="5391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Предметная неделя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/>
              <a:t>«Родник»   идет в гости  к «Ручейку»</a:t>
            </a:r>
            <a:endParaRPr lang="ru-RU" sz="3200" b="1" dirty="0"/>
          </a:p>
        </p:txBody>
      </p:sp>
      <p:pic>
        <p:nvPicPr>
          <p:cNvPr id="4098" name="Picture 2" descr="C:\Users\Оля-ля\Desktop\DSC_012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4375" y="1447800"/>
            <a:ext cx="6400800" cy="48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Оля-ля\Desktop\DSC_012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2202" y="680998"/>
            <a:ext cx="7423202" cy="55674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143117"/>
            <a:ext cx="6400800" cy="3000396"/>
          </a:xfrm>
        </p:spPr>
        <p:txBody>
          <a:bodyPr>
            <a:normAutofit/>
          </a:bodyPr>
          <a:lstStyle/>
          <a:p>
            <a:r>
              <a:rPr lang="ru-RU" dirty="0" smtClean="0"/>
              <a:t>Проблема: «Формирование учебной мотивации на уроках биологии»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357166"/>
            <a:ext cx="6400800" cy="1428760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Проблема: </a:t>
            </a:r>
          </a:p>
          <a:p>
            <a:pPr algn="ctr"/>
            <a:r>
              <a:rPr lang="ru-RU" sz="2800" b="1" dirty="0" smtClean="0"/>
              <a:t>«Активизация познавательной деятельности на уроках биологии»</a:t>
            </a:r>
            <a:endParaRPr lang="ru-RU" sz="2800" b="1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868346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/>
              <a:t>Винегрет -шоу</a:t>
            </a:r>
            <a:endParaRPr lang="ru-RU" sz="3200" b="1" dirty="0"/>
          </a:p>
        </p:txBody>
      </p:sp>
      <p:pic>
        <p:nvPicPr>
          <p:cNvPr id="3074" name="Picture 2" descr="C:\Users\Оля-ля\Desktop\Фото025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977486"/>
            <a:ext cx="7459714" cy="55947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Оля-ля\Desktop\Фото025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2202" y="928670"/>
            <a:ext cx="7494640" cy="56209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Экологическая экспедиция по реке Сал 2012</a:t>
            </a:r>
            <a:endParaRPr lang="ru-RU" sz="2800" b="1" dirty="0"/>
          </a:p>
        </p:txBody>
      </p:sp>
      <p:pic>
        <p:nvPicPr>
          <p:cNvPr id="6146" name="Picture 2" descr="C:\Users\Оля-ля\Desktop\школа  катамаран\DSCF105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37685" y="1285859"/>
            <a:ext cx="7863471" cy="51637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Оля-ля\Desktop\школа  катамаран\DSCF106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572000" y="-1714500"/>
            <a:ext cx="18288000" cy="10287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Оля-ля\Desktop\школа  катамаран\DSCF109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Оля-ля\Desktop\школа  катамаран\DSCF11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Оля-ля\Desktop\школа  катамаран\DSCF11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-1857412"/>
            <a:ext cx="7358114" cy="87154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Оля-ля\Desktop\школа  катамаран\DSCF115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4987" y="1"/>
            <a:ext cx="9188987" cy="685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Оля-ля\Desktop\школа  катамаран\DSCF11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Оля-ля\Desktop\школа  катамаран\DSCF11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0562" y="0"/>
            <a:ext cx="946456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105941893_ratest2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42844" y="142852"/>
            <a:ext cx="8786874" cy="6572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Оля-ля\Desktop\школа  катамаран\DSCF11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1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Содержимое 4" descr="ludy6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9701" y="642918"/>
            <a:ext cx="6389395" cy="55721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93978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Какой он идеальный Учитель?</a:t>
            </a:r>
            <a:endParaRPr lang="ru-RU" b="1" dirty="0"/>
          </a:p>
        </p:txBody>
      </p:sp>
      <p:pic>
        <p:nvPicPr>
          <p:cNvPr id="4" name="Содержимое 3" descr="uchite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1538" y="1428737"/>
            <a:ext cx="7862912" cy="5143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9600" dirty="0" smtClean="0"/>
              <a:t>. </a:t>
            </a:r>
            <a:r>
              <a:rPr lang="ru-RU" sz="9600" dirty="0" smtClean="0"/>
              <a:t> </a:t>
            </a:r>
            <a:r>
              <a:rPr lang="ru-RU" sz="9600" dirty="0" smtClean="0"/>
              <a:t> .   .</a:t>
            </a:r>
            <a:endParaRPr lang="ru-RU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1363110432_student_01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85720" y="357166"/>
            <a:ext cx="8501121" cy="61436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1288766235_bc8364-001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643042" y="428604"/>
            <a:ext cx="6572295" cy="62151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Почему при взлете или посадке самолета пассажирам рекомендуют сосать леденцы?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0298" y="1071546"/>
            <a:ext cx="6400800" cy="1509712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Задача 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582594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Мультимедийные</a:t>
            </a:r>
            <a:r>
              <a:rPr lang="ru-RU" dirty="0" smtClean="0"/>
              <a:t>  презентации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928670"/>
            <a:ext cx="7498080" cy="5715040"/>
          </a:xfrm>
        </p:spPr>
        <p:txBody>
          <a:bodyPr>
            <a:normAutofit fontScale="92500" lnSpcReduction="20000"/>
          </a:bodyPr>
          <a:lstStyle/>
          <a:p>
            <a:r>
              <a:rPr lang="ru-RU" sz="2400" dirty="0" err="1" smtClean="0"/>
              <a:t>Алиферцев</a:t>
            </a:r>
            <a:r>
              <a:rPr lang="ru-RU" sz="2400" dirty="0" smtClean="0"/>
              <a:t>  И. «Класс Головоногие » </a:t>
            </a:r>
          </a:p>
          <a:p>
            <a:r>
              <a:rPr lang="ru-RU" sz="2400" dirty="0" err="1" smtClean="0"/>
              <a:t>Мустафаев</a:t>
            </a:r>
            <a:r>
              <a:rPr lang="ru-RU" sz="2400" dirty="0" smtClean="0"/>
              <a:t> А. «Класс Земноводные»</a:t>
            </a:r>
          </a:p>
          <a:p>
            <a:r>
              <a:rPr lang="ru-RU" sz="2400" dirty="0" err="1" smtClean="0"/>
              <a:t>Липчанский</a:t>
            </a:r>
            <a:r>
              <a:rPr lang="ru-RU" sz="2400" dirty="0" smtClean="0"/>
              <a:t> А. «Класс Пресмыкающиеся»</a:t>
            </a:r>
          </a:p>
          <a:p>
            <a:r>
              <a:rPr lang="ru-RU" sz="2400" dirty="0" err="1" smtClean="0"/>
              <a:t>Фикриева</a:t>
            </a:r>
            <a:r>
              <a:rPr lang="ru-RU" sz="2400" dirty="0" smtClean="0"/>
              <a:t> Н. «Отряд Чешуйчатые»</a:t>
            </a:r>
          </a:p>
          <a:p>
            <a:r>
              <a:rPr lang="ru-RU" sz="2400" dirty="0" smtClean="0"/>
              <a:t>Куликов С. «Акулы»</a:t>
            </a:r>
          </a:p>
          <a:p>
            <a:r>
              <a:rPr lang="ru-RU" sz="2400" dirty="0" err="1" smtClean="0"/>
              <a:t>Маринечева</a:t>
            </a:r>
            <a:r>
              <a:rPr lang="ru-RU" sz="2400" dirty="0" smtClean="0"/>
              <a:t> А. «Аквариум»</a:t>
            </a:r>
          </a:p>
          <a:p>
            <a:r>
              <a:rPr lang="ru-RU" sz="2400" dirty="0" err="1" smtClean="0"/>
              <a:t>Усманова</a:t>
            </a:r>
            <a:r>
              <a:rPr lang="ru-RU" sz="2400" dirty="0" smtClean="0"/>
              <a:t> А. «Витамины»</a:t>
            </a:r>
          </a:p>
          <a:p>
            <a:r>
              <a:rPr lang="ru-RU" sz="2400" dirty="0" err="1" smtClean="0"/>
              <a:t>Амриева</a:t>
            </a:r>
            <a:r>
              <a:rPr lang="ru-RU" sz="2400" dirty="0" smtClean="0"/>
              <a:t> А. «Неорганические полимеры»</a:t>
            </a:r>
          </a:p>
          <a:p>
            <a:r>
              <a:rPr lang="ru-RU" sz="2400" dirty="0" smtClean="0"/>
              <a:t>Ткач В. «Искусственные полимеры»</a:t>
            </a:r>
          </a:p>
          <a:p>
            <a:r>
              <a:rPr lang="ru-RU" sz="2400" dirty="0" smtClean="0"/>
              <a:t>Молчанов Е. «Волокна»</a:t>
            </a:r>
          </a:p>
          <a:p>
            <a:r>
              <a:rPr lang="ru-RU" sz="2400" dirty="0" err="1" smtClean="0"/>
              <a:t>Мухлыгин</a:t>
            </a:r>
            <a:r>
              <a:rPr lang="ru-RU" sz="2400" dirty="0" smtClean="0"/>
              <a:t> А. «Автомобильная аптечка»</a:t>
            </a:r>
          </a:p>
          <a:p>
            <a:r>
              <a:rPr lang="ru-RU" sz="2400" dirty="0" err="1" smtClean="0"/>
              <a:t>Мамчур</a:t>
            </a:r>
            <a:r>
              <a:rPr lang="ru-RU" sz="2400" dirty="0" smtClean="0"/>
              <a:t> А. «Целлюлоза»</a:t>
            </a:r>
          </a:p>
          <a:p>
            <a:r>
              <a:rPr lang="ru-RU" sz="2400" dirty="0" smtClean="0"/>
              <a:t>Леонова Д. «Глюкоза»</a:t>
            </a:r>
          </a:p>
          <a:p>
            <a:r>
              <a:rPr lang="ru-RU" sz="2400" dirty="0" err="1" smtClean="0"/>
              <a:t>Водолазкина</a:t>
            </a:r>
            <a:r>
              <a:rPr lang="ru-RU" sz="2400" dirty="0" smtClean="0"/>
              <a:t> М. «Крахмал» </a:t>
            </a:r>
          </a:p>
          <a:p>
            <a:r>
              <a:rPr lang="ru-RU" sz="4300" b="1" dirty="0" smtClean="0"/>
              <a:t>…</a:t>
            </a:r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78793500_1317812464_1368ad51a2b9eda60b60795759346ee4_sm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071538" y="357166"/>
            <a:ext cx="6929486" cy="628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4"/>
            <a:ext cx="6400800" cy="3471881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Тема «размножение и развитие организмов»</a:t>
            </a:r>
            <a:br>
              <a:rPr lang="ru-RU" sz="2400" dirty="0" smtClean="0"/>
            </a:br>
            <a:r>
              <a:rPr lang="ru-RU" sz="2400" dirty="0" smtClean="0"/>
              <a:t>Объясните,  почему количество хромосом в диплоидном наборе всегда представлено четным числом.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Проблемная ситуация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385</TotalTime>
  <Words>225</Words>
  <Application>Microsoft Office PowerPoint</Application>
  <PresentationFormat>Экран (4:3)</PresentationFormat>
  <Paragraphs>38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Солнцестояние</vt:lpstr>
      <vt:lpstr>Слайд 1</vt:lpstr>
      <vt:lpstr>Проблема: «Формирование учебной мотивации на уроках биологии»</vt:lpstr>
      <vt:lpstr>Слайд 3</vt:lpstr>
      <vt:lpstr>Слайд 4</vt:lpstr>
      <vt:lpstr>Слайд 5</vt:lpstr>
      <vt:lpstr>Почему при взлете или посадке самолета пассажирам рекомендуют сосать леденцы?</vt:lpstr>
      <vt:lpstr>Мультимедийные  презентации</vt:lpstr>
      <vt:lpstr>Слайд 8</vt:lpstr>
      <vt:lpstr>Тема «размножение и развитие организмов» Объясните,  почему количество хромосом в диплоидном наборе всегда представлено четным числом.</vt:lpstr>
      <vt:lpstr>Тема «основы экологии» изучите  адаптации  животных  к водной  среде  обитания</vt:lpstr>
      <vt:lpstr>Темы проектов</vt:lpstr>
      <vt:lpstr>Слайд 12</vt:lpstr>
      <vt:lpstr>Слайд 13</vt:lpstr>
      <vt:lpstr>Слайд 14</vt:lpstr>
      <vt:lpstr>Слайд 15</vt:lpstr>
      <vt:lpstr>Слайд 16</vt:lpstr>
      <vt:lpstr>Предметная неделя</vt:lpstr>
      <vt:lpstr>«Родник»   идет в гости  к «Ручейку»</vt:lpstr>
      <vt:lpstr>Слайд 19</vt:lpstr>
      <vt:lpstr>Винегрет -шоу</vt:lpstr>
      <vt:lpstr>Слайд 21</vt:lpstr>
      <vt:lpstr>Экологическая экспедиция по реке Сал 2012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Какой он идеальный Учитель?</vt:lpstr>
      <vt:lpstr>.   .   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Оля-ля</dc:creator>
  <cp:lastModifiedBy>учитель</cp:lastModifiedBy>
  <cp:revision>41</cp:revision>
  <dcterms:created xsi:type="dcterms:W3CDTF">2014-03-25T15:05:57Z</dcterms:created>
  <dcterms:modified xsi:type="dcterms:W3CDTF">2014-03-26T09:19:51Z</dcterms:modified>
</cp:coreProperties>
</file>