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  <p:sldId id="261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64029" y="892629"/>
            <a:ext cx="7815942" cy="5421085"/>
          </a:xfrm>
          <a:prstGeom prst="flowChartDocument">
            <a:avLst/>
          </a:prstGeom>
          <a:blipFill dpi="0" rotWithShape="1">
            <a:blip r:embed="rId3" cstate="screen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66700" y="-17417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2998" y="1972036"/>
            <a:ext cx="659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Мамчур</a:t>
            </a: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Анатольевна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98" y="4400884"/>
            <a:ext cx="262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географии 1 категории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897147"/>
            <a:ext cx="3088144" cy="49718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Внеклассное мероприятие по географии «Знатоки географии» 7 – 8 </a:t>
            </a:r>
            <a:r>
              <a:rPr lang="ru-RU" dirty="0" err="1" smtClean="0"/>
              <a:t>кл</a:t>
            </a:r>
            <a:r>
              <a:rPr lang="ru-RU" dirty="0" smtClean="0"/>
              <a:t>.  (</a:t>
            </a:r>
            <a:r>
              <a:rPr lang="ru-RU" dirty="0" err="1" smtClean="0"/>
              <a:t>Мамчур</a:t>
            </a:r>
            <a:r>
              <a:rPr lang="ru-RU" dirty="0" smtClean="0"/>
              <a:t> Е.А.)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«Родник» идет в гости к «Ручейку» ( в детский сад)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Интеллектуальный марафон (викторины, олимпиады, кроссворды, шарады)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Внеклассное мероприятие по экологии «Книга памятников природе» 5 – 7 </a:t>
            </a:r>
            <a:r>
              <a:rPr lang="ru-RU" dirty="0" err="1" smtClean="0"/>
              <a:t>кл</a:t>
            </a:r>
            <a:r>
              <a:rPr lang="ru-RU" dirty="0" smtClean="0"/>
              <a:t> (Куликова О.Ю.)</a:t>
            </a:r>
          </a:p>
          <a:p>
            <a:pPr>
              <a:lnSpc>
                <a:spcPct val="100000"/>
              </a:lnSpc>
            </a:pPr>
            <a:r>
              <a:rPr lang="ru-RU" dirty="0" err="1" smtClean="0"/>
              <a:t>Конкурсно</a:t>
            </a:r>
            <a:r>
              <a:rPr lang="ru-RU" dirty="0" smtClean="0"/>
              <a:t> – игровой калейдоскоп (8 – 12 </a:t>
            </a:r>
            <a:r>
              <a:rPr lang="ru-RU" dirty="0" err="1" smtClean="0"/>
              <a:t>кл</a:t>
            </a:r>
            <a:r>
              <a:rPr lang="ru-RU" dirty="0" smtClean="0"/>
              <a:t>) (Куликова О.Ю., </a:t>
            </a:r>
            <a:r>
              <a:rPr lang="ru-RU" dirty="0" err="1" smtClean="0"/>
              <a:t>Мамчур</a:t>
            </a:r>
            <a:r>
              <a:rPr lang="ru-RU" dirty="0" smtClean="0"/>
              <a:t> Е.А.)</a:t>
            </a:r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 descr="K:\рис\2013-10-25 18.12.01.jpg"/>
          <p:cNvPicPr>
            <a:picLocks noGrp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7391" y="987426"/>
            <a:ext cx="3048247" cy="254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:\рис\2013-10-24 16.06.2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79063" y="3930906"/>
            <a:ext cx="3381858" cy="246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00_79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887788" y="1688306"/>
            <a:ext cx="4629150" cy="347186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9841" y="1043796"/>
            <a:ext cx="2949178" cy="4825192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МЫ УЧИМ ДО ТЕХ ПОР, ПОКА УЧИМСЯ САМИ</a:t>
            </a: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7495" y="1109632"/>
            <a:ext cx="7886700" cy="4221493"/>
          </a:xfrm>
        </p:spPr>
        <p:txBody>
          <a:bodyPr>
            <a:normAutofit lnSpcReduction="10000"/>
          </a:bodyPr>
          <a:lstStyle/>
          <a:p>
            <a:r>
              <a:rPr lang="ru-RU" sz="4000" u="sng" dirty="0" smtClean="0"/>
              <a:t>ТЕМА САМООБРАЗОВАНИЯ</a:t>
            </a:r>
            <a:r>
              <a:rPr lang="ru-RU" sz="4000" dirty="0" smtClean="0"/>
              <a:t>: «Использование мультимедийных технологий на уроках географии».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u="sng" dirty="0" smtClean="0"/>
              <a:t>ТЕМА  МО ЕМЦ </a:t>
            </a:r>
            <a:r>
              <a:rPr lang="ru-RU" sz="4000" dirty="0" smtClean="0"/>
              <a:t>– «Проектная деятельность»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0" y="3392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«Использование мультимедийных технологий на уроках географии».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6288" y="1851503"/>
            <a:ext cx="7886700" cy="456654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Компьютерные технологии помогают мне сделать работу на уроке интересной. Работа с Интернет - ресурсами помогает расширить кругозор учеников и повысить их интерес к предмету «География». Сеть Интернет помогает «путешествовать» , открывать для себя мир в целом и страны  по отдельности.</a:t>
            </a:r>
          </a:p>
          <a:p>
            <a:r>
              <a:rPr lang="ru-RU" sz="2400" dirty="0" smtClean="0"/>
              <a:t>Использую Интернет-ресурсы и в педагогических целях: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Создание школьного сайта;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Подготовка к урокам (видео, презентации, статистический материал)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Публикация материала на  сайтах педагогических сообществ («</a:t>
            </a:r>
            <a:r>
              <a:rPr lang="ru-RU" sz="2400" dirty="0" err="1" smtClean="0"/>
              <a:t>прошколу.ру</a:t>
            </a:r>
            <a:r>
              <a:rPr lang="ru-RU" sz="2400" dirty="0" smtClean="0"/>
              <a:t>», «</a:t>
            </a:r>
            <a:r>
              <a:rPr lang="ru-RU" sz="2400" dirty="0" err="1" smtClean="0"/>
              <a:t>дневник.ру</a:t>
            </a:r>
            <a:r>
              <a:rPr lang="ru-RU" sz="2400" dirty="0" smtClean="0"/>
              <a:t>» и т.д.)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Работа с электронным журналом.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профессиональная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в районном МО.</a:t>
            </a:r>
          </a:p>
          <a:p>
            <a:r>
              <a:rPr lang="ru-RU" dirty="0" smtClean="0"/>
              <a:t>Доклады на тему: </a:t>
            </a:r>
          </a:p>
          <a:p>
            <a:pPr marL="514350" indent="-514350">
              <a:buAutoNum type="arabicPeriod"/>
            </a:pPr>
            <a:r>
              <a:rPr lang="ru-RU" dirty="0" smtClean="0"/>
              <a:t>«Деятельностный подход в обучении как механизм формирования УУД на уроках географии»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Основные требования и идеи ФГОС на уроке.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Разработка урока географии по ФГОС.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78634"/>
            <a:ext cx="7886700" cy="3623093"/>
          </a:xfrm>
        </p:spPr>
        <p:txBody>
          <a:bodyPr>
            <a:normAutofit/>
          </a:bodyPr>
          <a:lstStyle/>
          <a:p>
            <a:r>
              <a:rPr lang="ru-RU" u="sng" dirty="0" smtClean="0"/>
              <a:t>Работа в школьном МО</a:t>
            </a:r>
          </a:p>
          <a:p>
            <a:endParaRPr lang="ru-RU" u="sng" dirty="0" smtClean="0"/>
          </a:p>
          <a:p>
            <a:r>
              <a:rPr lang="ru-RU" dirty="0" smtClean="0"/>
              <a:t>Доклад на тему «Метод  межпредметных проектов»</a:t>
            </a:r>
          </a:p>
          <a:p>
            <a:r>
              <a:rPr lang="ru-RU" dirty="0" smtClean="0"/>
              <a:t>«Проектно-исследовательская деятельность на уроках географии».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00664"/>
            <a:ext cx="7886700" cy="51762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Используя метод проектов на уроках географии и внеклассных занятиях я пришла к выводу:</a:t>
            </a:r>
          </a:p>
          <a:p>
            <a:r>
              <a:rPr lang="ru-RU" dirty="0" smtClean="0"/>
              <a:t>Использование данного метода для меня очень приемлемо, эффективно и результативно.</a:t>
            </a:r>
          </a:p>
          <a:p>
            <a:r>
              <a:rPr lang="ru-RU" dirty="0" smtClean="0"/>
              <a:t>Проектная деятельность всегда должна работать на результат. Результативность проявляется во всей педагогической деятельности.</a:t>
            </a:r>
          </a:p>
          <a:p>
            <a:r>
              <a:rPr lang="ru-RU" dirty="0" smtClean="0"/>
              <a:t>Проектный и исследовательский методы умело сочетается с другими технологиями, а не исключают их использование на уроках.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«НЕДЕЛЯ ЭКОЛОГИИ И ГЕОГРАФИИ»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ДЕВИЗ: </a:t>
            </a:r>
            <a:r>
              <a:rPr lang="ru-RU" u="sng" dirty="0" smtClean="0"/>
              <a:t>«</a:t>
            </a:r>
            <a:r>
              <a:rPr lang="ru-RU" dirty="0" smtClean="0"/>
              <a:t>Сделать учебную работу насколько возможно интересной для ребёнка и не превратить эту работу в забаву – одна  из труднейших и важнейших задач обучения»…</a:t>
            </a:r>
          </a:p>
          <a:p>
            <a:pPr>
              <a:buNone/>
            </a:pPr>
            <a:r>
              <a:rPr lang="ru-RU" u="sng" dirty="0" smtClean="0"/>
              <a:t>                                                                                               К.Ушинский</a:t>
            </a:r>
            <a:endParaRPr lang="ru-RU" dirty="0" smtClean="0"/>
          </a:p>
          <a:p>
            <a:r>
              <a:rPr lang="ru-RU" u="sng" dirty="0" smtClean="0"/>
              <a:t>Цель: </a:t>
            </a:r>
            <a:r>
              <a:rPr lang="ru-RU" dirty="0" smtClean="0"/>
              <a:t>развитие познавательного интереса к  биологии, географии и экологии через внеурочные формы работы; воспитание у учащихся экологической культуры и патриотизма; развитие личностных качеств обучающихся и активизация их мыслительной деятельности; поддержка и развитие творческих способностей и интереса к предмету; формирование осознанного понимания значимости географических и экологических знаний в повседневной жизни; привлечение внимания школьников к экологическим проблемам нашего поселка и всей планеты.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Линейка (открытие недели)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Неделя началась с выступления экологической агитбригады, учащимися 6 класса  на тему «Защитим свою планету».</a:t>
            </a:r>
          </a:p>
          <a:p>
            <a:r>
              <a:rPr lang="ru-RU" dirty="0" smtClean="0"/>
              <a:t> Под руководством классного руководителя и учителя биологии Куликовой О.Ю.  </a:t>
            </a:r>
          </a:p>
          <a:p>
            <a:r>
              <a:rPr lang="ru-RU" b="1" dirty="0" smtClean="0"/>
              <a:t>Цель</a:t>
            </a:r>
            <a:r>
              <a:rPr lang="ru-RU" dirty="0" smtClean="0"/>
              <a:t> </a:t>
            </a:r>
            <a:r>
              <a:rPr lang="ru-RU" b="1" dirty="0" smtClean="0"/>
              <a:t>этой работы заключалась в формировании экологической культуры у учащихся</a:t>
            </a:r>
            <a:r>
              <a:rPr lang="ru-RU" dirty="0" smtClean="0"/>
              <a:t> нашей школы.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" name="Содержимое 4" descr="K:\рис\2013-10-21 12.09.59.jpg"/>
          <p:cNvPicPr>
            <a:picLocks noGrp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486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«Использование мультимедийных технологий на уроках географии».</vt:lpstr>
      <vt:lpstr>Моя профессиональная деятельность</vt:lpstr>
      <vt:lpstr>Слайд 6</vt:lpstr>
      <vt:lpstr>Слайд 7</vt:lpstr>
      <vt:lpstr>«НЕДЕЛЯ ЭКОЛОГИИ И ГЕОГРАФИИ»</vt:lpstr>
      <vt:lpstr>Линейка (открытие недели)</vt:lpstr>
      <vt:lpstr>Слайд 10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Оператор</cp:lastModifiedBy>
  <cp:revision>15</cp:revision>
  <dcterms:created xsi:type="dcterms:W3CDTF">2013-01-23T05:00:32Z</dcterms:created>
  <dcterms:modified xsi:type="dcterms:W3CDTF">2014-07-01T07:03:07Z</dcterms:modified>
</cp:coreProperties>
</file>