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68" r:id="rId15"/>
    <p:sldId id="269" r:id="rId16"/>
    <p:sldId id="270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5A5F9-2F9D-4896-824A-67C1E0AE1645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D4A8A-855A-4D78-A9F3-708D77A70F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5A5F9-2F9D-4896-824A-67C1E0AE1645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D4A8A-855A-4D78-A9F3-708D77A70F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5A5F9-2F9D-4896-824A-67C1E0AE1645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D4A8A-855A-4D78-A9F3-708D77A70F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5A5F9-2F9D-4896-824A-67C1E0AE1645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D4A8A-855A-4D78-A9F3-708D77A70F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5A5F9-2F9D-4896-824A-67C1E0AE1645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D4A8A-855A-4D78-A9F3-708D77A70F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5A5F9-2F9D-4896-824A-67C1E0AE1645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D4A8A-855A-4D78-A9F3-708D77A70F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5A5F9-2F9D-4896-824A-67C1E0AE1645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D4A8A-855A-4D78-A9F3-708D77A70F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5A5F9-2F9D-4896-824A-67C1E0AE1645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D4A8A-855A-4D78-A9F3-708D77A70F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5A5F9-2F9D-4896-824A-67C1E0AE1645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D4A8A-855A-4D78-A9F3-708D77A70F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5A5F9-2F9D-4896-824A-67C1E0AE1645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D4A8A-855A-4D78-A9F3-708D77A70F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5A5F9-2F9D-4896-824A-67C1E0AE1645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D4A8A-855A-4D78-A9F3-708D77A70F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5A5F9-2F9D-4896-824A-67C1E0AE1645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D4A8A-855A-4D78-A9F3-708D77A70F0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36815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ОТЧЕТ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 неделе естествознания и культуры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в НАЧАЛЬНОЙ ШКОЛЕ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с 21 апреля по 25 апреля 2014 г.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Подготовила руководитель МО начальных классов</a:t>
            </a:r>
          </a:p>
          <a:p>
            <a:r>
              <a:rPr lang="ru-RU" b="1" dirty="0" err="1" smtClean="0">
                <a:solidFill>
                  <a:srgbClr val="00B050"/>
                </a:solidFill>
              </a:rPr>
              <a:t>Рыбцова</a:t>
            </a:r>
            <a:r>
              <a:rPr lang="ru-RU" b="1" dirty="0" smtClean="0">
                <a:solidFill>
                  <a:srgbClr val="00B050"/>
                </a:solidFill>
              </a:rPr>
              <a:t> Р.В.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Апрель 2013 - 2014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уч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 г.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3 – день. День изобразительного искусства.</a:t>
            </a:r>
            <a:endParaRPr lang="ru-RU" dirty="0"/>
          </a:p>
        </p:txBody>
      </p:sp>
      <p:pic>
        <p:nvPicPr>
          <p:cNvPr id="9218" name="Picture 2" descr="C:\Documents and Settings\Макс\Рабочий стол\SAM_095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16981"/>
            <a:ext cx="4038600" cy="2692400"/>
          </a:xfrm>
          <a:prstGeom prst="rect">
            <a:avLst/>
          </a:prstGeom>
          <a:noFill/>
        </p:spPr>
      </p:pic>
      <p:pic>
        <p:nvPicPr>
          <p:cNvPr id="9220" name="Picture 4" descr="C:\Documents and Settings\Макс\Рабочий стол\SAM_095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516981"/>
            <a:ext cx="4038600" cy="269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Рисовать весну – лучшее занятие!</a:t>
            </a:r>
            <a:endParaRPr lang="ru-RU" dirty="0"/>
          </a:p>
        </p:txBody>
      </p:sp>
      <p:pic>
        <p:nvPicPr>
          <p:cNvPr id="10243" name="Picture 3" descr="C:\Documents and Settings\Макс\Рабочий стол\Новая папка (8)\SAM_096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516981"/>
            <a:ext cx="4038600" cy="2692400"/>
          </a:xfrm>
          <a:prstGeom prst="rect">
            <a:avLst/>
          </a:prstGeom>
          <a:noFill/>
        </p:spPr>
      </p:pic>
      <p:pic>
        <p:nvPicPr>
          <p:cNvPr id="10244" name="Picture 4" descr="C:\Documents and Settings\Макс\Рабочий стол\SAM_096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516981"/>
            <a:ext cx="4038600" cy="269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4 – </a:t>
            </a:r>
            <a:r>
              <a:rPr lang="ru-RU" dirty="0" err="1" smtClean="0"/>
              <a:t>й</a:t>
            </a:r>
            <a:r>
              <a:rPr lang="ru-RU" dirty="0" smtClean="0"/>
              <a:t> день. 24 апреля. </a:t>
            </a:r>
            <a:br>
              <a:rPr lang="ru-RU" dirty="0" smtClean="0"/>
            </a:br>
            <a:r>
              <a:rPr lang="ru-RU" dirty="0" smtClean="0"/>
              <a:t> День технологии.</a:t>
            </a:r>
            <a:endParaRPr lang="ru-RU" dirty="0"/>
          </a:p>
        </p:txBody>
      </p:sp>
      <p:pic>
        <p:nvPicPr>
          <p:cNvPr id="11266" name="Picture 2" descr="C:\Documents and Settings\Макс\Рабочий стол\SAM_096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772817"/>
            <a:ext cx="5694782" cy="37965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 День технологии руководитель кружка  «Пластилиновая фантазия» </a:t>
            </a:r>
            <a:r>
              <a:rPr lang="ru-RU" sz="2000" dirty="0" err="1" smtClean="0"/>
              <a:t>Рыбцова</a:t>
            </a:r>
            <a:r>
              <a:rPr lang="ru-RU" sz="2000" dirty="0" smtClean="0"/>
              <a:t> Р.В. провела внеурочное занятие -  конкурс  для 1 – 2 класса</a:t>
            </a:r>
            <a:br>
              <a:rPr lang="ru-RU" sz="2000" dirty="0" smtClean="0"/>
            </a:br>
            <a:r>
              <a:rPr lang="ru-RU" sz="2000" dirty="0" smtClean="0"/>
              <a:t>«Моя картина из пластилина».</a:t>
            </a:r>
            <a:endParaRPr lang="ru-RU" sz="2000" dirty="0"/>
          </a:p>
        </p:txBody>
      </p:sp>
      <p:pic>
        <p:nvPicPr>
          <p:cNvPr id="14338" name="Picture 2" descr="C:\Documents and Settings\Макс\Рабочий стол\SAM_097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2204864"/>
            <a:ext cx="4428493" cy="2952328"/>
          </a:xfrm>
          <a:prstGeom prst="rect">
            <a:avLst/>
          </a:prstGeom>
          <a:noFill/>
        </p:spPr>
      </p:pic>
      <p:pic>
        <p:nvPicPr>
          <p:cNvPr id="6" name="Picture 3" descr="C:\Documents and Settings\Макс\Рабочий стол\SAM_096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492896"/>
            <a:ext cx="3466728" cy="2311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Стараются ученики – кто же будет лучшим?</a:t>
            </a:r>
            <a:endParaRPr lang="ru-RU" dirty="0"/>
          </a:p>
        </p:txBody>
      </p:sp>
      <p:pic>
        <p:nvPicPr>
          <p:cNvPr id="12290" name="Picture 2" descr="C:\Documents and Settings\Макс\Рабочий стол\SAM_096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16981"/>
            <a:ext cx="4038600" cy="2692400"/>
          </a:xfrm>
          <a:prstGeom prst="rect">
            <a:avLst/>
          </a:prstGeom>
          <a:noFill/>
        </p:spPr>
      </p:pic>
      <p:pic>
        <p:nvPicPr>
          <p:cNvPr id="12291" name="Picture 3" descr="C:\Documents and Settings\Макс\Рабочий стол\SAM_097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516981"/>
            <a:ext cx="4038600" cy="269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Шевчук Т.В. с  обучающимися 4 класса решила сделать «Волшебный цветок»</a:t>
            </a:r>
            <a:endParaRPr lang="ru-RU" sz="2000" dirty="0"/>
          </a:p>
        </p:txBody>
      </p:sp>
      <p:pic>
        <p:nvPicPr>
          <p:cNvPr id="13314" name="Picture 2" descr="C:\Documents and Settings\Макс\Рабочий стол\SAM_096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16981"/>
            <a:ext cx="4038600" cy="2692400"/>
          </a:xfrm>
          <a:prstGeom prst="rect">
            <a:avLst/>
          </a:prstGeom>
          <a:noFill/>
        </p:spPr>
      </p:pic>
      <p:pic>
        <p:nvPicPr>
          <p:cNvPr id="13315" name="Picture 3" descr="C:\Documents and Settings\Макс\Рабочий стол\SAM_096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516981"/>
            <a:ext cx="4038600" cy="269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5 – день. 25 апреля.</a:t>
            </a:r>
            <a:br>
              <a:rPr lang="ru-RU" dirty="0" smtClean="0"/>
            </a:br>
            <a:r>
              <a:rPr lang="ru-RU" dirty="0" smtClean="0"/>
              <a:t> День музыки.</a:t>
            </a:r>
            <a:endParaRPr lang="ru-RU" dirty="0"/>
          </a:p>
        </p:txBody>
      </p:sp>
      <p:pic>
        <p:nvPicPr>
          <p:cNvPr id="15362" name="Picture 2" descr="C:\Documents and Settings\Макс\Рабочий стол\SAM_097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16981"/>
            <a:ext cx="4038600" cy="2692400"/>
          </a:xfrm>
          <a:prstGeom prst="rect">
            <a:avLst/>
          </a:prstGeom>
          <a:noFill/>
        </p:spPr>
      </p:pic>
      <p:pic>
        <p:nvPicPr>
          <p:cNvPr id="15363" name="Picture 3" descr="C:\Documents and Settings\Макс\Рабочий стол\SAM_097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516981"/>
            <a:ext cx="4038600" cy="269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Макс\Рабочий стол\SAM_097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16981"/>
            <a:ext cx="4038600" cy="2692400"/>
          </a:xfrm>
          <a:prstGeom prst="rect">
            <a:avLst/>
          </a:prstGeom>
          <a:noFill/>
        </p:spPr>
      </p:pic>
      <p:pic>
        <p:nvPicPr>
          <p:cNvPr id="16387" name="Picture 3" descr="C:\Documents and Settings\Макс\Рабочий стол\Новая папка (8)\SAM_094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516981"/>
            <a:ext cx="4038600" cy="2692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43608" y="404664"/>
            <a:ext cx="626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На музыкальном занятии «Веселые нотки»  у Молчановой Е.А.  присутствовали гости  из 4 класса.</a:t>
            </a:r>
          </a:p>
          <a:p>
            <a:r>
              <a:rPr lang="ru-RU" sz="2000" dirty="0" smtClean="0"/>
              <a:t>Какое это трудное дело – понимать музыку!</a:t>
            </a:r>
            <a:endParaRPr lang="ru-RU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 работы.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           Увидев работу учителей начальной школы и их обучающихся, можно сделать вывод – ребята с большим интересом воспринимают то, что им предлагают учителя. Выполняют работу добросовестно и с энтузиазмом. </a:t>
            </a:r>
          </a:p>
          <a:p>
            <a:pPr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    Всем учителям хочется пожелать дальнейших успехов в их нелегком труде и выразить благодарность за понимание и отклик на инициативу руководителя МО.</a:t>
            </a:r>
          </a:p>
          <a:p>
            <a:pPr>
              <a:buNone/>
            </a:pPr>
            <a:r>
              <a:rPr lang="ru-RU" sz="2400" dirty="0" smtClean="0"/>
              <a:t>                          Спасибо за работу!</a:t>
            </a:r>
            <a:endParaRPr lang="ru-RU" sz="2400" dirty="0"/>
          </a:p>
        </p:txBody>
      </p:sp>
      <p:pic>
        <p:nvPicPr>
          <p:cNvPr id="17410" name="Picture 2" descr="C:\Documents and Settings\Макс\Рабочий стол\Новая папка (8)\SAM_0940.JPG"/>
          <p:cNvPicPr>
            <a:picLocks noChangeAspect="1" noChangeArrowheads="1"/>
          </p:cNvPicPr>
          <p:nvPr/>
        </p:nvPicPr>
        <p:blipFill>
          <a:blip r:embed="rId2" cstate="print"/>
          <a:srcRect b="15000"/>
          <a:stretch>
            <a:fillRect/>
          </a:stretch>
        </p:blipFill>
        <p:spPr bwMode="auto">
          <a:xfrm>
            <a:off x="107504" y="1916832"/>
            <a:ext cx="3761359" cy="26642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mtClean="0"/>
              <a:t>1 - й  день, 21 апреля.  День естествознания.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Открытый урок  в 1 классе по окружающему миру. Тема «Весна пробуждается».</a:t>
            </a:r>
          </a:p>
          <a:p>
            <a:endParaRPr lang="ru-RU" dirty="0"/>
          </a:p>
        </p:txBody>
      </p:sp>
      <p:pic>
        <p:nvPicPr>
          <p:cNvPr id="1027" name="Picture 3" descr="C:\Documents and Settings\Макс\Рабочий стол\SAM_093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01795" y="1772816"/>
            <a:ext cx="4485005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err="1" smtClean="0"/>
              <a:t>Мурадова</a:t>
            </a:r>
            <a:r>
              <a:rPr lang="ru-RU" sz="1600" dirty="0" smtClean="0"/>
              <a:t> Л.Д. открыла неделю естествознания. Открытый урок в первом классе -  это проверка работы  учителя за год.</a:t>
            </a:r>
            <a:endParaRPr lang="ru-RU" sz="1600" dirty="0"/>
          </a:p>
        </p:txBody>
      </p:sp>
      <p:pic>
        <p:nvPicPr>
          <p:cNvPr id="2050" name="Picture 2" descr="C:\Documents and Settings\Макс\Рабочий стол\SAM_093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76872"/>
            <a:ext cx="4038600" cy="2692400"/>
          </a:xfrm>
          <a:prstGeom prst="rect">
            <a:avLst/>
          </a:prstGeom>
          <a:noFill/>
        </p:spPr>
      </p:pic>
      <p:pic>
        <p:nvPicPr>
          <p:cNvPr id="2051" name="Picture 3" descr="C:\Documents and Settings\Макс\Рабочий стол\SAM_09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60848"/>
            <a:ext cx="4038600" cy="269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Работали самостоятельно и слушали только учителя.</a:t>
            </a:r>
            <a:endParaRPr lang="ru-RU" sz="2400" dirty="0"/>
          </a:p>
        </p:txBody>
      </p:sp>
      <p:pic>
        <p:nvPicPr>
          <p:cNvPr id="3074" name="Picture 2" descr="C:\Documents and Settings\Макс\Рабочий стол\SAM_09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16981"/>
            <a:ext cx="4038600" cy="2692400"/>
          </a:xfrm>
          <a:prstGeom prst="rect">
            <a:avLst/>
          </a:prstGeom>
          <a:noFill/>
        </p:spPr>
      </p:pic>
      <p:pic>
        <p:nvPicPr>
          <p:cNvPr id="3075" name="Picture 3" descr="C:\Documents and Settings\Макс\Рабочий стол\SAM_09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516981"/>
            <a:ext cx="4038600" cy="269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 классе есть ученики, готовые поделиться своими знаниями.</a:t>
            </a:r>
            <a:endParaRPr lang="ru-RU" sz="2000" dirty="0"/>
          </a:p>
        </p:txBody>
      </p:sp>
      <p:pic>
        <p:nvPicPr>
          <p:cNvPr id="4098" name="Picture 2" descr="C:\Documents and Settings\Макс\Рабочий стол\SAM_094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16981"/>
            <a:ext cx="4038600" cy="2692400"/>
          </a:xfrm>
          <a:prstGeom prst="rect">
            <a:avLst/>
          </a:prstGeom>
          <a:noFill/>
        </p:spPr>
      </p:pic>
      <p:pic>
        <p:nvPicPr>
          <p:cNvPr id="4099" name="Picture 3" descr="C:\Documents and Settings\Макс\Рабочий стол\SAM_09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516981"/>
            <a:ext cx="4038600" cy="269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2 – ой день.</a:t>
            </a:r>
            <a:br>
              <a:rPr lang="ru-RU" dirty="0" smtClean="0"/>
            </a:br>
            <a:r>
              <a:rPr lang="ru-RU" dirty="0" smtClean="0"/>
              <a:t>Олимпиады по литературному чтению и «Веселый диктант»</a:t>
            </a:r>
            <a:endParaRPr lang="ru-RU" dirty="0"/>
          </a:p>
        </p:txBody>
      </p:sp>
      <p:pic>
        <p:nvPicPr>
          <p:cNvPr id="5122" name="Picture 2" descr="C:\Documents and Settings\Макс\Рабочий стол\SAM_094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2870465"/>
            <a:ext cx="3668712" cy="2445808"/>
          </a:xfrm>
          <a:prstGeom prst="rect">
            <a:avLst/>
          </a:prstGeom>
          <a:noFill/>
        </p:spPr>
      </p:pic>
      <p:pic>
        <p:nvPicPr>
          <p:cNvPr id="5123" name="Picture 3" descr="C:\Documents and Settings\Макс\Рабочий стол\SAM_09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2817548"/>
            <a:ext cx="3827462" cy="25516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Во второй день первый класс показал свои </a:t>
            </a:r>
            <a:r>
              <a:rPr lang="ru-RU" sz="2000" dirty="0" err="1" smtClean="0"/>
              <a:t>надпредметные</a:t>
            </a:r>
            <a:r>
              <a:rPr lang="ru-RU" sz="2000" dirty="0" smtClean="0"/>
              <a:t> знания по литературе и русскому языку.</a:t>
            </a:r>
            <a:endParaRPr lang="ru-RU" sz="2000" dirty="0"/>
          </a:p>
        </p:txBody>
      </p:sp>
      <p:pic>
        <p:nvPicPr>
          <p:cNvPr id="6146" name="Picture 2" descr="C:\Documents and Settings\Макс\Рабочий стол\SAM_09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16981"/>
            <a:ext cx="4038600" cy="2692400"/>
          </a:xfrm>
          <a:prstGeom prst="rect">
            <a:avLst/>
          </a:prstGeom>
          <a:noFill/>
        </p:spPr>
      </p:pic>
      <p:pic>
        <p:nvPicPr>
          <p:cNvPr id="6147" name="Picture 3" descr="C:\Documents and Settings\Макс\Рабочий стол\SAM_09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516981"/>
            <a:ext cx="4038600" cy="269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4 – </a:t>
            </a:r>
            <a:r>
              <a:rPr lang="ru-RU" sz="2400" dirty="0" err="1" smtClean="0"/>
              <a:t>й</a:t>
            </a:r>
            <a:r>
              <a:rPr lang="ru-RU" sz="2400" dirty="0" smtClean="0"/>
              <a:t> класс – выпускной. Готов серьезно поработать.</a:t>
            </a:r>
            <a:endParaRPr lang="ru-RU" sz="2400" dirty="0"/>
          </a:p>
        </p:txBody>
      </p:sp>
      <p:pic>
        <p:nvPicPr>
          <p:cNvPr id="7170" name="Picture 2" descr="C:\Documents and Settings\Макс\Рабочий стол\SAM_095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16981"/>
            <a:ext cx="4038600" cy="2692400"/>
          </a:xfrm>
          <a:prstGeom prst="rect">
            <a:avLst/>
          </a:prstGeom>
          <a:noFill/>
        </p:spPr>
      </p:pic>
      <p:pic>
        <p:nvPicPr>
          <p:cNvPr id="7171" name="Picture 3" descr="C:\Documents and Settings\Макс\Рабочий стол\SAM_095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516981"/>
            <a:ext cx="4038600" cy="269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92080" y="3429001"/>
            <a:ext cx="3024336" cy="223224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Второй класс думает – кто же будет лучшим?</a:t>
            </a:r>
            <a:endParaRPr lang="ru-RU" dirty="0"/>
          </a:p>
        </p:txBody>
      </p:sp>
      <p:pic>
        <p:nvPicPr>
          <p:cNvPr id="8194" name="Picture 2" descr="C:\Documents and Settings\Макс\Рабочий стол\SAM_095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16981"/>
            <a:ext cx="4038600" cy="269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279</Words>
  <Application>Microsoft Office PowerPoint</Application>
  <PresentationFormat>Экран (4:3)</PresentationFormat>
  <Paragraphs>26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ОТЧЕТ о неделе естествознания и культуры в НАЧАЛЬНОЙ ШКОЛЕ   с 21 апреля по 25 апреля 2014 г.</vt:lpstr>
      <vt:lpstr>1 - й  день, 21 апреля.  День естествознания.</vt:lpstr>
      <vt:lpstr>Мурадова Л.Д. открыла неделю естествознания. Открытый урок в первом классе -  это проверка работы  учителя за год.</vt:lpstr>
      <vt:lpstr>Работали самостоятельно и слушали только учителя.</vt:lpstr>
      <vt:lpstr>В классе есть ученики, готовые поделиться своими знаниями.</vt:lpstr>
      <vt:lpstr>2 – ой день. Олимпиады по литературному чтению и «Веселый диктант»</vt:lpstr>
      <vt:lpstr>Во второй день первый класс показал свои надпредметные знания по литературе и русскому языку.</vt:lpstr>
      <vt:lpstr>4 – й класс – выпускной. Готов серьезно поработать.</vt:lpstr>
      <vt:lpstr>Слайд 9</vt:lpstr>
      <vt:lpstr>3 – день. День изобразительного искусства.</vt:lpstr>
      <vt:lpstr>Рисовать весну – лучшее занятие!</vt:lpstr>
      <vt:lpstr>4 – й день. 24 апреля.   День технологии.</vt:lpstr>
      <vt:lpstr>В День технологии руководитель кружка  «Пластилиновая фантазия» Рыбцова Р.В. провела внеурочное занятие -  конкурс  для 1 – 2 класса «Моя картина из пластилина».</vt:lpstr>
      <vt:lpstr>Стараются ученики – кто же будет лучшим?</vt:lpstr>
      <vt:lpstr>Шевчук Т.В. с  обучающимися 4 класса решила сделать «Волшебный цветок»</vt:lpstr>
      <vt:lpstr>5 – день. 25 апреля.  День музыки.</vt:lpstr>
      <vt:lpstr>Слайд 17</vt:lpstr>
      <vt:lpstr>Итог работы.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ОТЧЕТ О НЕДЕЛЕ НАЧАЛЬНОЙ ШКОЛЫ в период с 21 апреля по 25 апреля 2014 г.</dc:title>
  <dc:creator>Макс</dc:creator>
  <cp:lastModifiedBy>Макс</cp:lastModifiedBy>
  <cp:revision>7</cp:revision>
  <dcterms:created xsi:type="dcterms:W3CDTF">2014-04-26T10:54:06Z</dcterms:created>
  <dcterms:modified xsi:type="dcterms:W3CDTF">2014-04-26T12:01:22Z</dcterms:modified>
</cp:coreProperties>
</file>