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9" r:id="rId5"/>
    <p:sldId id="260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E9D80-7228-4CE3-BB3C-BFC928A9E1BD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9F6-E378-4ABD-9E84-D35563DA1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E9D80-7228-4CE3-BB3C-BFC928A9E1BD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9F6-E378-4ABD-9E84-D35563DA1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E9D80-7228-4CE3-BB3C-BFC928A9E1BD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9F6-E378-4ABD-9E84-D35563DA1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E9D80-7228-4CE3-BB3C-BFC928A9E1BD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9F6-E378-4ABD-9E84-D35563DA1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E9D80-7228-4CE3-BB3C-BFC928A9E1BD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9F6-E378-4ABD-9E84-D35563DA1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E9D80-7228-4CE3-BB3C-BFC928A9E1BD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9F6-E378-4ABD-9E84-D35563DA1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E9D80-7228-4CE3-BB3C-BFC928A9E1BD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9F6-E378-4ABD-9E84-D35563DA1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E9D80-7228-4CE3-BB3C-BFC928A9E1BD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9F6-E378-4ABD-9E84-D35563DA1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E9D80-7228-4CE3-BB3C-BFC928A9E1BD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9F6-E378-4ABD-9E84-D35563DA1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E9D80-7228-4CE3-BB3C-BFC928A9E1BD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9F6-E378-4ABD-9E84-D35563DA1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E9D80-7228-4CE3-BB3C-BFC928A9E1BD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9F6-E378-4ABD-9E84-D35563DA1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E9D80-7228-4CE3-BB3C-BFC928A9E1BD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F39F6-E378-4ABD-9E84-D35563DA1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2lfIyn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85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47805" y="620688"/>
            <a:ext cx="4854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ВСЕМ  МАМАМ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5085184"/>
            <a:ext cx="4949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ПОСВЯЩАЕТСЯ!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amyatnik-schastlivoj-materi-v-tashkente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488"/>
            <a:ext cx="5184575" cy="6839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148064" y="1484784"/>
            <a:ext cx="374441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Памятник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Счастливой матери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 Ташкенте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ma-tumen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84576" cy="6912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148064" y="1628800"/>
            <a:ext cx="382348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Памятник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Маме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</a:p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тюмене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teri-zelenograd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4788024" y="1484784"/>
            <a:ext cx="3991477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Памятник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атеринству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Зеленограде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Памятники матери </a:t>
            </a:r>
            <a:br>
              <a:rPr lang="ru-RU" dirty="0" smtClean="0"/>
            </a:br>
            <a:r>
              <a:rPr lang="ru-RU" dirty="0" smtClean="0"/>
              <a:t>в Ростове-на-Дону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Театральной площади</a:t>
            </a:r>
            <a:endParaRPr lang="ru-RU" dirty="0"/>
          </a:p>
        </p:txBody>
      </p:sp>
      <p:pic>
        <p:nvPicPr>
          <p:cNvPr id="6" name="Содержимое 5" descr="mama-rostov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«Дающая жизнь» у родильного дома № 5 </a:t>
            </a:r>
            <a:endParaRPr lang="ru-RU" dirty="0"/>
          </a:p>
        </p:txBody>
      </p:sp>
      <p:pic>
        <p:nvPicPr>
          <p:cNvPr id="11" name="Содержимое 10" descr="beremennaya02-195x30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0072" y="2276872"/>
            <a:ext cx="2952328" cy="439802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беременной женщине </a:t>
            </a:r>
            <a:br>
              <a:rPr lang="ru-RU" dirty="0" smtClean="0"/>
            </a:br>
            <a:r>
              <a:rPr lang="ru-RU" dirty="0" smtClean="0"/>
              <a:t>в Томске</a:t>
            </a:r>
            <a:endParaRPr lang="ru-RU" dirty="0"/>
          </a:p>
        </p:txBody>
      </p:sp>
      <p:pic>
        <p:nvPicPr>
          <p:cNvPr id="11" name="Содержимое 10" descr="beremennaya-tomsk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2664296" cy="4505960"/>
          </a:xfrm>
        </p:spPr>
      </p:pic>
      <p:pic>
        <p:nvPicPr>
          <p:cNvPr id="12" name="Рисунок 11" descr="beremennaya-tomsk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628800"/>
            <a:ext cx="2736304" cy="4536504"/>
          </a:xfrm>
          <a:prstGeom prst="rect">
            <a:avLst/>
          </a:prstGeom>
        </p:spPr>
      </p:pic>
      <p:pic>
        <p:nvPicPr>
          <p:cNvPr id="13" name="Рисунок 12" descr="beremennaya-tomsk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628800"/>
            <a:ext cx="2831705" cy="446449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teri-doneck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8064" cy="6864086"/>
          </a:xfrm>
        </p:spPr>
      </p:pic>
      <p:sp>
        <p:nvSpPr>
          <p:cNvPr id="5" name="Прямоугольник 4"/>
          <p:cNvSpPr/>
          <p:nvPr/>
        </p:nvSpPr>
        <p:spPr>
          <a:xfrm>
            <a:off x="5364088" y="1844824"/>
            <a:ext cx="333296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Памятник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Матери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В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Донецке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7956376" cy="6812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4725144"/>
            <a:ext cx="77934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Самый важный человек?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Мама!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9411916_large_Skazka_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2595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МАМЫ!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1268760"/>
            <a:ext cx="5542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ВАС ЛЮБИМ!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4221088"/>
            <a:ext cx="2123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ДЕТИ.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 КАКИЕ ПАМЯТНИКИ ЗНАЕТЕ ВЫ?</a:t>
            </a:r>
            <a:endParaRPr lang="ru-RU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"/>
            <a:ext cx="687625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8637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Г. Волгоград   Родина - Мать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655" t="3818" r="2186" b="20402"/>
          <a:stretch>
            <a:fillRect/>
          </a:stretch>
        </p:blipFill>
        <p:spPr>
          <a:xfrm>
            <a:off x="14608" y="260648"/>
            <a:ext cx="9129392" cy="6165304"/>
          </a:xfrm>
        </p:spPr>
      </p:pic>
      <p:sp>
        <p:nvSpPr>
          <p:cNvPr id="5" name="Прямоугольник 4"/>
          <p:cNvSpPr/>
          <p:nvPr/>
        </p:nvSpPr>
        <p:spPr>
          <a:xfrm>
            <a:off x="-57172" y="4581128"/>
            <a:ext cx="92011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г. Волгоград </a:t>
            </a:r>
          </a:p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Памятник скорбящей матери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4266474" cy="5688632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Gabriola" pitchFamily="82" charset="0"/>
              </a:rPr>
              <a:t>Памятник семье </a:t>
            </a:r>
            <a:r>
              <a:rPr lang="ru-RU" dirty="0" err="1" smtClean="0">
                <a:latin typeface="Gabriola" pitchFamily="82" charset="0"/>
              </a:rPr>
              <a:t>Володичкиных</a:t>
            </a:r>
            <a:r>
              <a:rPr lang="ru-RU" dirty="0" smtClean="0">
                <a:latin typeface="Gabriola" pitchFamily="82" charset="0"/>
              </a:rPr>
              <a:t> . Построен в поселке Алексеевка города </a:t>
            </a:r>
            <a:r>
              <a:rPr lang="ru-RU" dirty="0" err="1" smtClean="0">
                <a:latin typeface="Gabriola" pitchFamily="82" charset="0"/>
              </a:rPr>
              <a:t>Кинель</a:t>
            </a:r>
            <a:r>
              <a:rPr lang="ru-RU" dirty="0" smtClean="0">
                <a:latin typeface="Gabriola" pitchFamily="82" charset="0"/>
              </a:rPr>
              <a:t> Самарской области  7 мая 1995 года к 50-летию Победы. Это памятник матери, у которой  война забрала всех девятерых сыновей: шестеро погибли на фронте, трое позже скончались от ран. </a:t>
            </a:r>
            <a:endParaRPr lang="ru-RU" dirty="0">
              <a:latin typeface="Gabriola" pitchFamily="8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Обелиск   солдатской матери   </a:t>
            </a:r>
            <a:br>
              <a:rPr lang="ru-RU" sz="3600" b="1" dirty="0" smtClean="0"/>
            </a:br>
            <a:r>
              <a:rPr lang="ru-RU" sz="3600" b="1" dirty="0" smtClean="0"/>
              <a:t>п. Крутобережный.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Содержимое 4" descr="370145_html_m2a96b4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3312368" cy="475252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Вместе со всем народом поднялись на защиту Отечества отцы, братья, сыновья – наши земляки, жители конезавода №36, ныне это поселок Крутобережный. Не все вернулись живыми. И мы не имеем права забывать их. Как память о войне стоит сегодня обелиск односельчанам, погибшим за наше счастливое детство.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170</Words>
  <Application>Microsoft Office PowerPoint</Application>
  <PresentationFormat>Экран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А КАКИЕ ПАМЯТНИКИ ЗНАЕТЕ ВЫ?</vt:lpstr>
      <vt:lpstr>Слайд 3</vt:lpstr>
      <vt:lpstr>Слайд 4</vt:lpstr>
      <vt:lpstr>Слайд 5</vt:lpstr>
      <vt:lpstr>Слайд 6</vt:lpstr>
      <vt:lpstr>Слайд 7</vt:lpstr>
      <vt:lpstr>Слайд 8</vt:lpstr>
      <vt:lpstr> Обелиск   солдатской матери    п. Крутобережный. </vt:lpstr>
      <vt:lpstr>Слайд 10</vt:lpstr>
      <vt:lpstr>Слайд 11</vt:lpstr>
      <vt:lpstr>Слайд 12</vt:lpstr>
      <vt:lpstr>Памятники матери  в Ростове-на-Дону</vt:lpstr>
      <vt:lpstr>Памятник беременной женщине  в Томске</vt:lpstr>
      <vt:lpstr>Слайд 15</vt:lpstr>
      <vt:lpstr>Слайд 16</vt:lpstr>
      <vt:lpstr>Слайд 17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Учитель</cp:lastModifiedBy>
  <cp:revision>21</cp:revision>
  <dcterms:created xsi:type="dcterms:W3CDTF">2013-11-23T18:03:30Z</dcterms:created>
  <dcterms:modified xsi:type="dcterms:W3CDTF">2013-11-27T09:14:29Z</dcterms:modified>
</cp:coreProperties>
</file>