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715E2-27E2-4954-B6D7-2F9BFBFB9C1D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99BB4-CDC9-4FAF-A126-5AB90E61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J:\печатать цветным\гримм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14356"/>
            <a:ext cx="5786478" cy="5319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enerentol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0"/>
            <a:ext cx="3340093" cy="5286388"/>
          </a:xfrm>
          <a:prstGeom prst="rect">
            <a:avLst/>
          </a:prstGeom>
        </p:spPr>
      </p:pic>
      <p:pic>
        <p:nvPicPr>
          <p:cNvPr id="8" name="Рисунок 7" descr="krasnaja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28604"/>
            <a:ext cx="2428892" cy="3778277"/>
          </a:xfrm>
          <a:prstGeom prst="rect">
            <a:avLst/>
          </a:prstGeom>
        </p:spPr>
      </p:pic>
      <p:pic>
        <p:nvPicPr>
          <p:cNvPr id="10" name="Рисунок 9" descr="f20111203034329-52920580_56c35bd9ef0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929322" y="2405183"/>
            <a:ext cx="3000396" cy="4452817"/>
          </a:xfrm>
          <a:prstGeom prst="rect">
            <a:avLst/>
          </a:prstGeom>
        </p:spPr>
      </p:pic>
      <p:pic>
        <p:nvPicPr>
          <p:cNvPr id="11" name="Рисунок 10" descr="snegur_3.png"/>
          <p:cNvPicPr>
            <a:picLocks noChangeAspect="1"/>
          </p:cNvPicPr>
          <p:nvPr/>
        </p:nvPicPr>
        <p:blipFill>
          <a:blip r:embed="rId5" cstate="print"/>
          <a:srcRect t="1103" b="54785"/>
          <a:stretch>
            <a:fillRect/>
          </a:stretch>
        </p:blipFill>
        <p:spPr>
          <a:xfrm flipH="1">
            <a:off x="-1071602" y="2786058"/>
            <a:ext cx="4638474" cy="40719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785918" y="785794"/>
            <a:ext cx="528641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Mädchenheldin</a:t>
            </a:r>
            <a:r>
              <a:rPr lang="en-US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n</a:t>
            </a:r>
            <a:r>
              <a:rPr lang="en-US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en</a:t>
            </a:r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 </a:t>
            </a:r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i</a:t>
            </a:r>
            <a:r>
              <a:rPr lang="en-US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m </a:t>
            </a:r>
          </a:p>
          <a:p>
            <a:pPr algn="ctr"/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Märchen </a:t>
            </a:r>
          </a:p>
          <a:p>
            <a:pPr algn="ctr"/>
            <a:r>
              <a:rPr lang="de-DE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d</a:t>
            </a:r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er</a:t>
            </a:r>
          </a:p>
          <a:p>
            <a:pPr algn="ctr"/>
            <a:r>
              <a:rPr lang="de-DE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CODE" pitchFamily="2" charset="0"/>
              </a:rPr>
              <a:t> Brüder Grimm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MG_18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432" t="15398" r="13171" b="15152"/>
          <a:stretch>
            <a:fillRect/>
          </a:stretch>
        </p:blipFill>
        <p:spPr>
          <a:xfrm flipV="1">
            <a:off x="-1" y="0"/>
            <a:ext cx="10131137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5143504" y="0"/>
            <a:ext cx="3642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latin typeface="AR BLANCA" pitchFamily="2" charset="0"/>
              </a:rPr>
              <a:t>Aschenputtel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8fc20b6a7277fc7defb5693f607a9a0bc81d6993356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57063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735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de-DE" sz="54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AR CHRISTY" pitchFamily="2" charset="0"/>
              </a:rPr>
              <a:t>R</a:t>
            </a:r>
            <a:r>
              <a:rPr lang="de-DE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  <a:latin typeface="AR CHRISTY" pitchFamily="2" charset="0"/>
              </a:rPr>
              <a:t>otkäppchen</a:t>
            </a:r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8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1589" t="15152" r="12118" b="16976"/>
          <a:stretch>
            <a:fillRect/>
          </a:stretch>
        </p:blipFill>
        <p:spPr>
          <a:xfrm rot="5400000">
            <a:off x="-1129718" y="1129717"/>
            <a:ext cx="7117219" cy="4857784"/>
          </a:xfrm>
        </p:spPr>
      </p:pic>
      <p:sp>
        <p:nvSpPr>
          <p:cNvPr id="5" name="Прямоугольник 4"/>
          <p:cNvSpPr/>
          <p:nvPr/>
        </p:nvSpPr>
        <p:spPr>
          <a:xfrm>
            <a:off x="4322803" y="2103390"/>
            <a:ext cx="50020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DE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Schneewittchen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142984"/>
            <a:ext cx="6572296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8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327" t="13574" r="12118" b="13819"/>
          <a:stretch>
            <a:fillRect/>
          </a:stretch>
        </p:blipFill>
        <p:spPr>
          <a:xfrm rot="5400000">
            <a:off x="-1178727" y="1178727"/>
            <a:ext cx="7286676" cy="4929222"/>
          </a:xfrm>
        </p:spPr>
      </p:pic>
      <p:sp>
        <p:nvSpPr>
          <p:cNvPr id="5" name="Прямоугольник 4"/>
          <p:cNvSpPr/>
          <p:nvPr/>
        </p:nvSpPr>
        <p:spPr>
          <a:xfrm>
            <a:off x="5214942" y="2643182"/>
            <a:ext cx="36263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e-DE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ERKLEY" pitchFamily="2" charset="0"/>
              </a:rPr>
              <a:t>Rapunzel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8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432" t="11996" r="10014" b="13819"/>
          <a:stretch>
            <a:fillRect/>
          </a:stretch>
        </p:blipFill>
        <p:spPr>
          <a:xfrm rot="5400000">
            <a:off x="-1101202" y="1101202"/>
            <a:ext cx="7131594" cy="4929190"/>
          </a:xfrm>
        </p:spPr>
      </p:pic>
      <p:sp>
        <p:nvSpPr>
          <p:cNvPr id="5" name="Прямоугольник 4"/>
          <p:cNvSpPr/>
          <p:nvPr/>
        </p:nvSpPr>
        <p:spPr>
          <a:xfrm rot="910643">
            <a:off x="4281379" y="2343586"/>
            <a:ext cx="4961616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7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 DECODE" pitchFamily="2" charset="0"/>
              </a:rPr>
              <a:t>König-</a:t>
            </a:r>
            <a:r>
              <a:rPr lang="de-DE" sz="7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 DECODE" pitchFamily="2" charset="0"/>
              </a:rPr>
              <a:t>Fröschlein</a:t>
            </a:r>
            <a:endParaRPr lang="ru-RU" sz="7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«Сказка ложь, да в  ней намек, красным девицам урок»</a:t>
            </a:r>
            <a:endParaRPr lang="ru-RU" dirty="0"/>
          </a:p>
        </p:txBody>
      </p:sp>
      <p:pic>
        <p:nvPicPr>
          <p:cNvPr id="1026" name="Picture 2" descr="J:\печатать цветным\беляночка и роз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8809" y="1600200"/>
            <a:ext cx="390638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27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«Сказка ложь, да в  ней намек, красным девицам урок»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Boss</cp:lastModifiedBy>
  <cp:revision>11</cp:revision>
  <dcterms:created xsi:type="dcterms:W3CDTF">2014-01-23T16:05:59Z</dcterms:created>
  <dcterms:modified xsi:type="dcterms:W3CDTF">2014-02-10T12:01:33Z</dcterms:modified>
</cp:coreProperties>
</file>