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61" r:id="rId5"/>
    <p:sldId id="262" r:id="rId6"/>
    <p:sldId id="263" r:id="rId7"/>
    <p:sldId id="264" r:id="rId8"/>
    <p:sldId id="270" r:id="rId9"/>
    <p:sldId id="271" r:id="rId10"/>
    <p:sldId id="272" r:id="rId11"/>
    <p:sldId id="273" r:id="rId12"/>
    <p:sldId id="274" r:id="rId13"/>
    <p:sldId id="275" r:id="rId1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8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varScale="1">
        <p:scale>
          <a:sx n="100" d="100"/>
          <a:sy n="100" d="100"/>
        </p:scale>
        <p:origin x="-28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744313-494A-48F5-ADDA-C212AECE5DCC}" type="datetimeFigureOut">
              <a:rPr lang="ru-RU" smtClean="0"/>
              <a:t>16.05.2013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BA9092-FDAB-448D-AC2A-78D318210A0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9BA9092-FDAB-448D-AC2A-78D318210A0F}" type="slidenum">
              <a:rPr lang="ru-RU" smtClean="0"/>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5/16/2013</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advTm="6147">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5/16/2013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advTm="6147">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5/16/2013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advTm="6147">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5/16/2013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advTm="6147">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5/16/2013</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advTm="6147">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5/16/2013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advTm="6147">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5/16/2013</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advTm="6147">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5/16/2013</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advTm="6147">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5/16/2013</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advTm="6147">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5/16/2013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transition advTm="6147">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5/16/2013</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077200" y="6356350"/>
            <a:ext cx="609600" cy="365125"/>
          </a:xfrm>
        </p:spPr>
        <p:txBody>
          <a:bodyPr/>
          <a:lstStyle/>
          <a:p>
            <a:fld id="{A483448D-3A78-4528-A469-B745A65DA480}" type="slidenum">
              <a:rPr lang="en-US" smtClean="0"/>
              <a:pPr/>
              <a:t>‹#›</a:t>
            </a:fld>
            <a:endParaRPr lang="en-US"/>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advTm="6147">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AF463A-BC7C-46EE-9F1E-7F377CCA4891}" type="datetimeFigureOut">
              <a:rPr lang="en-US" smtClean="0"/>
              <a:pPr/>
              <a:t>5/16/2013</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83448D-3A78-4528-A469-B745A65DA480}" type="slidenum">
              <a:rPr lang="en-US" smtClean="0"/>
              <a:pPr/>
              <a:t>‹#›</a:t>
            </a:fld>
            <a:endParaRPr lang="en-US"/>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advTm="6147">
    <p:dissolv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447800"/>
            <a:ext cx="7772400" cy="3505200"/>
          </a:xfrm>
        </p:spPr>
        <p:txBody>
          <a:bodyPr>
            <a:noAutofit/>
          </a:bodyPr>
          <a:lstStyle/>
          <a:p>
            <a:r>
              <a:rPr lang="en-US" sz="13800" dirty="0" smtClean="0">
                <a:solidFill>
                  <a:srgbClr val="FF0000"/>
                </a:solidFill>
                <a:latin typeface="Bodoni MT Condensed" pitchFamily="18" charset="0"/>
              </a:rPr>
              <a:t>BERUFSWAHL</a:t>
            </a:r>
            <a:endParaRPr lang="ru-RU" sz="13800" dirty="0">
              <a:solidFill>
                <a:srgbClr val="FF0000"/>
              </a:solidFill>
            </a:endParaRPr>
          </a:p>
        </p:txBody>
      </p:sp>
    </p:spTree>
  </p:cSld>
  <p:clrMapOvr>
    <a:masterClrMapping/>
  </p:clrMapOvr>
  <p:transition advTm="4228">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733800" y="457200"/>
            <a:ext cx="5257800" cy="6172200"/>
          </a:xfrm>
          <a:prstGeom prst="rect">
            <a:avLst/>
          </a:prstGeom>
        </p:spPr>
        <p:txBody>
          <a:bodyPr wrap="square">
            <a:spAutoFit/>
          </a:bodyPr>
          <a:lstStyle/>
          <a:p>
            <a:r>
              <a:rPr lang="de-DE" sz="2000" dirty="0" smtClean="0">
                <a:solidFill>
                  <a:srgbClr val="FF0000"/>
                </a:solidFill>
              </a:rPr>
              <a:t/>
            </a:r>
            <a:br>
              <a:rPr lang="de-DE" sz="2000" dirty="0" smtClean="0">
                <a:solidFill>
                  <a:srgbClr val="FF0000"/>
                </a:solidFill>
              </a:rPr>
            </a:br>
            <a:r>
              <a:rPr lang="de-DE" dirty="0" smtClean="0">
                <a:latin typeface="Aharoni" pitchFamily="2" charset="-79"/>
                <a:cs typeface="Aharoni" pitchFamily="2" charset="-79"/>
              </a:rPr>
              <a:t/>
            </a:r>
            <a:br>
              <a:rPr lang="de-DE" dirty="0" smtClean="0">
                <a:latin typeface="Aharoni" pitchFamily="2" charset="-79"/>
                <a:cs typeface="Aharoni" pitchFamily="2" charset="-79"/>
              </a:rPr>
            </a:br>
            <a:r>
              <a:rPr lang="de-DE" dirty="0" smtClean="0">
                <a:latin typeface="Aharoni" pitchFamily="2" charset="-79"/>
                <a:cs typeface="Aharoni" pitchFamily="2" charset="-79"/>
              </a:rPr>
              <a:t>            "Der Arzt - es ist nicht ein Beruf, sondern ein Weg des Lebens."</a:t>
            </a:r>
            <a:br>
              <a:rPr lang="de-DE" dirty="0" smtClean="0">
                <a:latin typeface="Aharoni" pitchFamily="2" charset="-79"/>
                <a:cs typeface="Aharoni" pitchFamily="2" charset="-79"/>
              </a:rPr>
            </a:br>
            <a:r>
              <a:rPr lang="de-DE" dirty="0" smtClean="0">
                <a:latin typeface="Aharoni" pitchFamily="2" charset="-79"/>
                <a:cs typeface="Aharoni" pitchFamily="2" charset="-79"/>
              </a:rPr>
              <a:t/>
            </a:r>
            <a:br>
              <a:rPr lang="de-DE" dirty="0" smtClean="0">
                <a:latin typeface="Aharoni" pitchFamily="2" charset="-79"/>
                <a:cs typeface="Aharoni" pitchFamily="2" charset="-79"/>
              </a:rPr>
            </a:br>
            <a:r>
              <a:rPr lang="de-DE" dirty="0" smtClean="0">
                <a:latin typeface="Aharoni" pitchFamily="2" charset="-79"/>
                <a:cs typeface="Aharoni" pitchFamily="2" charset="-79"/>
              </a:rPr>
              <a:t>     Jede Person muss einen Beruf, seine natürlichen Fähigkeiten und Neigungen passt zu wählen, dann wird es funktionieren, wie sie sagen, nicht aus Angst, sondern aus Gewissensgründen. Bevorzugte Geschäftsmann gibt alle Macht, alle Macht, alles Wissen, und wenn dies der Fall ist wird eine bessere Leistung, die Rückkehr wird größer sein.</a:t>
            </a:r>
            <a:br>
              <a:rPr lang="de-DE" dirty="0" smtClean="0">
                <a:latin typeface="Aharoni" pitchFamily="2" charset="-79"/>
                <a:cs typeface="Aharoni" pitchFamily="2" charset="-79"/>
              </a:rPr>
            </a:br>
            <a:r>
              <a:rPr lang="de-DE" dirty="0" smtClean="0">
                <a:latin typeface="Aharoni" pitchFamily="2" charset="-79"/>
                <a:cs typeface="Aharoni" pitchFamily="2" charset="-79"/>
              </a:rPr>
              <a:t/>
            </a:r>
            <a:br>
              <a:rPr lang="de-DE" dirty="0" smtClean="0">
                <a:latin typeface="Aharoni" pitchFamily="2" charset="-79"/>
                <a:cs typeface="Aharoni" pitchFamily="2" charset="-79"/>
              </a:rPr>
            </a:br>
            <a:r>
              <a:rPr lang="de-DE" dirty="0" smtClean="0">
                <a:latin typeface="Aharoni" pitchFamily="2" charset="-79"/>
                <a:cs typeface="Aharoni" pitchFamily="2" charset="-79"/>
              </a:rPr>
              <a:t>    Natürlich haben wir alle Berufe benötigen, sollten sie gleichmäßig und nützlich in der Gesellschaft verteilt werden. Aber jeder Arzt, jeder Lehrer, </a:t>
            </a:r>
            <a:r>
              <a:rPr lang="de-DE" dirty="0" err="1" smtClean="0">
                <a:latin typeface="Aharoni" pitchFamily="2" charset="-79"/>
                <a:cs typeface="Aharoni" pitchFamily="2" charset="-79"/>
              </a:rPr>
              <a:t>turner</a:t>
            </a:r>
            <a:r>
              <a:rPr lang="de-DE" dirty="0" smtClean="0">
                <a:latin typeface="Aharoni" pitchFamily="2" charset="-79"/>
                <a:cs typeface="Aharoni" pitchFamily="2" charset="-79"/>
              </a:rPr>
              <a:t>, sollte Zimmermann einen kulturellen Ausblick. Es sollte nicht blind sein, um die schöne, taub für das Wort, und dieser Musik, gefühllos auf die gute, vergesslich der Vergangenheit an </a:t>
            </a:r>
            <a:r>
              <a:rPr lang="de-DE" dirty="0" smtClean="0"/>
              <a:t>=&gt;</a:t>
            </a:r>
            <a:endParaRPr lang="ru-RU" dirty="0"/>
          </a:p>
        </p:txBody>
      </p:sp>
      <p:pic>
        <p:nvPicPr>
          <p:cNvPr id="1026" name="Picture 2" descr="C:\Users\дом\Desktop\Faty\ДЛШШХ.jpg"/>
          <p:cNvPicPr>
            <a:picLocks noGrp="1" noChangeAspect="1" noChangeArrowheads="1"/>
          </p:cNvPicPr>
          <p:nvPr>
            <p:ph idx="1"/>
          </p:nvPr>
        </p:nvPicPr>
        <p:blipFill>
          <a:blip r:embed="rId2" cstate="print"/>
          <a:srcRect/>
          <a:stretch>
            <a:fillRect/>
          </a:stretch>
        </p:blipFill>
        <p:spPr bwMode="auto">
          <a:xfrm>
            <a:off x="152400" y="838200"/>
            <a:ext cx="3505200" cy="6019800"/>
          </a:xfrm>
          <a:prstGeom prst="rect">
            <a:avLst/>
          </a:prstGeom>
          <a:noFill/>
        </p:spPr>
      </p:pic>
      <p:sp>
        <p:nvSpPr>
          <p:cNvPr id="6" name="Прямоугольник 5"/>
          <p:cNvSpPr/>
          <p:nvPr/>
        </p:nvSpPr>
        <p:spPr>
          <a:xfrm>
            <a:off x="2743200" y="152400"/>
            <a:ext cx="4953000" cy="830997"/>
          </a:xfrm>
          <a:prstGeom prst="rect">
            <a:avLst/>
          </a:prstGeom>
        </p:spPr>
        <p:txBody>
          <a:bodyPr wrap="square">
            <a:spAutoFit/>
          </a:bodyPr>
          <a:lstStyle/>
          <a:p>
            <a:r>
              <a:rPr lang="de-DE" sz="2400" dirty="0" err="1" smtClean="0">
                <a:solidFill>
                  <a:srgbClr val="FF0000"/>
                </a:solidFill>
                <a:latin typeface="Algerian" pitchFamily="82" charset="0"/>
              </a:rPr>
              <a:t>Doctor</a:t>
            </a:r>
            <a:r>
              <a:rPr lang="de-DE" sz="2400" dirty="0" smtClean="0">
                <a:solidFill>
                  <a:srgbClr val="FF0000"/>
                </a:solidFill>
                <a:latin typeface="Algerian" pitchFamily="82" charset="0"/>
              </a:rPr>
              <a:t> - der Beruf ewigen.</a:t>
            </a:r>
            <a:br>
              <a:rPr lang="de-DE" sz="2400" dirty="0" smtClean="0">
                <a:solidFill>
                  <a:srgbClr val="FF0000"/>
                </a:solidFill>
                <a:latin typeface="Algerian" pitchFamily="82" charset="0"/>
              </a:rPr>
            </a:br>
            <a:endParaRPr lang="ru-RU" sz="2400" dirty="0">
              <a:solidFill>
                <a:srgbClr val="FF0000"/>
              </a:solidFill>
            </a:endParaRPr>
          </a:p>
        </p:txBody>
      </p:sp>
    </p:spTree>
  </p:cSld>
  <p:clrMapOvr>
    <a:masterClrMapping/>
  </p:clrMapOvr>
  <p:transition advTm="6147">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657600" y="685800"/>
            <a:ext cx="5486400" cy="6400800"/>
          </a:xfrm>
        </p:spPr>
        <p:txBody>
          <a:bodyPr>
            <a:normAutofit fontScale="55000" lnSpcReduction="20000"/>
          </a:bodyPr>
          <a:lstStyle/>
          <a:p>
            <a:r>
              <a:rPr lang="de-DE" sz="3300" dirty="0" smtClean="0">
                <a:latin typeface="Aharoni" pitchFamily="2" charset="-79"/>
                <a:cs typeface="Aharoni" pitchFamily="2" charset="-79"/>
              </a:rPr>
              <a:t>Der Arzt - eine der edelsten Berufe. Die Ärzteschaft, in den Worten von Anton Tschechow - ein Kunststück. "Es erfordert Reinheit der Seele und des Geistes. Wir müssen uns klar geistig, moralisch sauber und ordentlich körperlich. " Der Arzt sollte immer gütig und barmherzig zu sein, weil die Sache, die er steht, reduziert leiden, geduldig und rettet ihn vor dem Tod. Um Ärzte sind immer besondere Menschen, werden sie geschätzt und respektiert. In den Händen eines Arztes ist ein Menschenleben. Es ist einfacher, ein Arzt zu werden, als sie waren. </a:t>
            </a:r>
            <a:r>
              <a:rPr lang="de-DE" sz="3300" dirty="0" err="1" smtClean="0">
                <a:latin typeface="Aharoni" pitchFamily="2" charset="-79"/>
                <a:cs typeface="Aharoni" pitchFamily="2" charset="-79"/>
              </a:rPr>
              <a:t>Doctor</a:t>
            </a:r>
            <a:r>
              <a:rPr lang="de-DE" sz="3300" dirty="0" smtClean="0">
                <a:latin typeface="Aharoni" pitchFamily="2" charset="-79"/>
                <a:cs typeface="Aharoni" pitchFamily="2" charset="-79"/>
              </a:rPr>
              <a:t> - es ist nicht nur professionell, es ist Schöpfer.</a:t>
            </a:r>
            <a:br>
              <a:rPr lang="de-DE" sz="3300" dirty="0" smtClean="0">
                <a:latin typeface="Aharoni" pitchFamily="2" charset="-79"/>
                <a:cs typeface="Aharoni" pitchFamily="2" charset="-79"/>
              </a:rPr>
            </a:br>
            <a:r>
              <a:rPr lang="de-DE" sz="3300" dirty="0" smtClean="0">
                <a:latin typeface="Aharoni" pitchFamily="2" charset="-79"/>
                <a:cs typeface="Aharoni" pitchFamily="2" charset="-79"/>
              </a:rPr>
              <a:t/>
            </a:r>
            <a:br>
              <a:rPr lang="de-DE" sz="3300" dirty="0" smtClean="0">
                <a:latin typeface="Aharoni" pitchFamily="2" charset="-79"/>
                <a:cs typeface="Aharoni" pitchFamily="2" charset="-79"/>
              </a:rPr>
            </a:br>
            <a:r>
              <a:rPr lang="de-DE" sz="3300" dirty="0" smtClean="0">
                <a:latin typeface="Aharoni" pitchFamily="2" charset="-79"/>
                <a:cs typeface="Aharoni" pitchFamily="2" charset="-79"/>
              </a:rPr>
              <a:t>    Über Medizin und Mediziner modernen Autoren schreiben: </a:t>
            </a:r>
            <a:r>
              <a:rPr lang="de-DE" sz="3300" dirty="0" err="1" smtClean="0">
                <a:latin typeface="Aharoni" pitchFamily="2" charset="-79"/>
                <a:cs typeface="Aharoni" pitchFamily="2" charset="-79"/>
              </a:rPr>
              <a:t>Yu.German</a:t>
            </a:r>
            <a:r>
              <a:rPr lang="de-DE" sz="3300" dirty="0" smtClean="0">
                <a:latin typeface="Aharoni" pitchFamily="2" charset="-79"/>
                <a:cs typeface="Aharoni" pitchFamily="2" charset="-79"/>
              </a:rPr>
              <a:t> und </a:t>
            </a:r>
            <a:r>
              <a:rPr lang="de-DE" sz="3300" dirty="0" err="1" smtClean="0">
                <a:latin typeface="Aharoni" pitchFamily="2" charset="-79"/>
                <a:cs typeface="Aharoni" pitchFamily="2" charset="-79"/>
              </a:rPr>
              <a:t>F.Uglov</a:t>
            </a:r>
            <a:r>
              <a:rPr lang="de-DE" sz="3300" dirty="0" smtClean="0">
                <a:latin typeface="Aharoni" pitchFamily="2" charset="-79"/>
                <a:cs typeface="Aharoni" pitchFamily="2" charset="-79"/>
              </a:rPr>
              <a:t>.</a:t>
            </a:r>
            <a:br>
              <a:rPr lang="de-DE" sz="3300" dirty="0" smtClean="0">
                <a:latin typeface="Aharoni" pitchFamily="2" charset="-79"/>
                <a:cs typeface="Aharoni" pitchFamily="2" charset="-79"/>
              </a:rPr>
            </a:br>
            <a:r>
              <a:rPr lang="de-DE" sz="3300" dirty="0" smtClean="0">
                <a:latin typeface="Aharoni" pitchFamily="2" charset="-79"/>
                <a:cs typeface="Aharoni" pitchFamily="2" charset="-79"/>
              </a:rPr>
              <a:t/>
            </a:r>
            <a:br>
              <a:rPr lang="de-DE" sz="3300" dirty="0" smtClean="0">
                <a:latin typeface="Aharoni" pitchFamily="2" charset="-79"/>
                <a:cs typeface="Aharoni" pitchFamily="2" charset="-79"/>
              </a:rPr>
            </a:br>
            <a:r>
              <a:rPr lang="de-DE" sz="3300" dirty="0" smtClean="0">
                <a:latin typeface="Aharoni" pitchFamily="2" charset="-79"/>
                <a:cs typeface="Aharoni" pitchFamily="2" charset="-79"/>
              </a:rPr>
              <a:t>In dem Produkt </a:t>
            </a:r>
            <a:r>
              <a:rPr lang="de-DE" sz="3300" dirty="0" err="1" smtClean="0">
                <a:latin typeface="Aharoni" pitchFamily="2" charset="-79"/>
                <a:cs typeface="Aharoni" pitchFamily="2" charset="-79"/>
              </a:rPr>
              <a:t>Yu.Germana</a:t>
            </a:r>
            <a:r>
              <a:rPr lang="de-DE" sz="3300" dirty="0" smtClean="0">
                <a:latin typeface="Aharoni" pitchFamily="2" charset="-79"/>
                <a:cs typeface="Aharoni" pitchFamily="2" charset="-79"/>
              </a:rPr>
              <a:t> "Case, denen Sie dienen," beschreibt der Autor das Leben und Werk des Arztes Vladimir </a:t>
            </a:r>
            <a:r>
              <a:rPr lang="de-DE" sz="3300" dirty="0" err="1" smtClean="0">
                <a:latin typeface="Aharoni" pitchFamily="2" charset="-79"/>
                <a:cs typeface="Aharoni" pitchFamily="2" charset="-79"/>
              </a:rPr>
              <a:t>Wolodja</a:t>
            </a:r>
            <a:r>
              <a:rPr lang="de-DE" sz="3300" dirty="0" smtClean="0">
                <a:latin typeface="Aharoni" pitchFamily="2" charset="-79"/>
                <a:cs typeface="Aharoni" pitchFamily="2" charset="-79"/>
              </a:rPr>
              <a:t>. Vladimir war die Art von Person, für die Medizin war in erster Linie in den ersten Platz unter den anderen Wissenschaften. Für ihn, außer für "die Sache, der er diente als" nichts anderes gab. Ohne seine Medizin, wäre das Leben langweilig und sinnlos.=&gt;</a:t>
            </a:r>
            <a:br>
              <a:rPr lang="de-DE" sz="3300" dirty="0" smtClean="0">
                <a:latin typeface="Aharoni" pitchFamily="2" charset="-79"/>
                <a:cs typeface="Aharoni" pitchFamily="2" charset="-79"/>
              </a:rPr>
            </a:br>
            <a:r>
              <a:rPr lang="de-DE" dirty="0" smtClean="0"/>
              <a:t/>
            </a:r>
            <a:br>
              <a:rPr lang="de-DE" dirty="0" smtClean="0"/>
            </a:br>
            <a:endParaRPr lang="ru-RU" dirty="0"/>
          </a:p>
        </p:txBody>
      </p:sp>
      <p:pic>
        <p:nvPicPr>
          <p:cNvPr id="24578" name="Picture 2" descr="C:\Users\дом\Desktop\Faty\101740.jpg"/>
          <p:cNvPicPr>
            <a:picLocks noChangeAspect="1" noChangeArrowheads="1"/>
          </p:cNvPicPr>
          <p:nvPr/>
        </p:nvPicPr>
        <p:blipFill>
          <a:blip r:embed="rId2" cstate="print"/>
          <a:srcRect/>
          <a:stretch>
            <a:fillRect/>
          </a:stretch>
        </p:blipFill>
        <p:spPr bwMode="auto">
          <a:xfrm>
            <a:off x="0" y="0"/>
            <a:ext cx="3886200" cy="6858000"/>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05200" y="609600"/>
            <a:ext cx="5410200" cy="6629400"/>
          </a:xfrm>
        </p:spPr>
        <p:txBody>
          <a:bodyPr>
            <a:normAutofit fontScale="70000" lnSpcReduction="20000"/>
          </a:bodyPr>
          <a:lstStyle/>
          <a:p>
            <a:r>
              <a:rPr lang="de-DE" dirty="0" smtClean="0"/>
              <a:t>  </a:t>
            </a:r>
            <a:r>
              <a:rPr lang="de-DE" sz="2200" dirty="0" smtClean="0">
                <a:latin typeface="Aharoni" pitchFamily="2" charset="-79"/>
                <a:cs typeface="Aharoni" pitchFamily="2" charset="-79"/>
              </a:rPr>
              <a:t>  Es begann alles wie ein Kind. </a:t>
            </a:r>
            <a:r>
              <a:rPr lang="de-DE" sz="2200" dirty="0" err="1" smtClean="0">
                <a:latin typeface="Aharoni" pitchFamily="2" charset="-79"/>
                <a:cs typeface="Aharoni" pitchFamily="2" charset="-79"/>
              </a:rPr>
              <a:t>Wolodja</a:t>
            </a:r>
            <a:r>
              <a:rPr lang="de-DE" sz="2200" dirty="0" smtClean="0">
                <a:latin typeface="Aharoni" pitchFamily="2" charset="-79"/>
                <a:cs typeface="Aharoni" pitchFamily="2" charset="-79"/>
              </a:rPr>
              <a:t> begann, um Wissen über Medizin zu erwerben. Er studierte Biologie, Chemie, Anatomie-Bücher gesammelt und einmal versucht, das Skelett eines Mannes in den Laden zu kaufen. In seinem Zimmer hing ein Gemälde von Rembrandt "Die Anatomie-Lektion."</a:t>
            </a:r>
            <a:br>
              <a:rPr lang="de-DE" sz="2200" dirty="0" smtClean="0">
                <a:latin typeface="Aharoni" pitchFamily="2" charset="-79"/>
                <a:cs typeface="Aharoni" pitchFamily="2" charset="-79"/>
              </a:rPr>
            </a:br>
            <a:r>
              <a:rPr lang="de-DE" sz="2200" dirty="0" smtClean="0">
                <a:latin typeface="Aharoni" pitchFamily="2" charset="-79"/>
                <a:cs typeface="Aharoni" pitchFamily="2" charset="-79"/>
              </a:rPr>
              <a:t/>
            </a:r>
            <a:br>
              <a:rPr lang="de-DE" sz="2200" dirty="0" smtClean="0">
                <a:latin typeface="Aharoni" pitchFamily="2" charset="-79"/>
                <a:cs typeface="Aharoni" pitchFamily="2" charset="-79"/>
              </a:rPr>
            </a:br>
            <a:r>
              <a:rPr lang="de-DE" sz="2200" dirty="0" smtClean="0">
                <a:latin typeface="Aharoni" pitchFamily="2" charset="-79"/>
                <a:cs typeface="Aharoni" pitchFamily="2" charset="-79"/>
              </a:rPr>
              <a:t>   Besuch anatomischen Kreis, </a:t>
            </a:r>
            <a:r>
              <a:rPr lang="de-DE" sz="2200" dirty="0" err="1" smtClean="0">
                <a:latin typeface="Aharoni" pitchFamily="2" charset="-79"/>
                <a:cs typeface="Aharoni" pitchFamily="2" charset="-79"/>
              </a:rPr>
              <a:t>Wolodja</a:t>
            </a:r>
            <a:r>
              <a:rPr lang="de-DE" sz="2200" dirty="0" smtClean="0">
                <a:latin typeface="Aharoni" pitchFamily="2" charset="-79"/>
                <a:cs typeface="Aharoni" pitchFamily="2" charset="-79"/>
              </a:rPr>
              <a:t> und lernte all die versteckten Geheimnisse und Mysterien dieser Wissenschaft. Allmählich angesammelte Wissen, er war in der Lage, in einer schrecklichen Situation anzuwenden. </a:t>
            </a:r>
            <a:r>
              <a:rPr lang="de-DE" sz="2200" dirty="0" err="1" smtClean="0">
                <a:latin typeface="Aharoni" pitchFamily="2" charset="-79"/>
                <a:cs typeface="Aharoni" pitchFamily="2" charset="-79"/>
              </a:rPr>
              <a:t>Wolodja</a:t>
            </a:r>
            <a:r>
              <a:rPr lang="de-DE" sz="2200" dirty="0" smtClean="0">
                <a:latin typeface="Aharoni" pitchFamily="2" charset="-79"/>
                <a:cs typeface="Aharoni" pitchFamily="2" charset="-79"/>
              </a:rPr>
              <a:t> hatte zu medizinischer Versorgung </a:t>
            </a:r>
            <a:r>
              <a:rPr lang="de-DE" sz="2200" dirty="0" err="1" smtClean="0">
                <a:latin typeface="Aharoni" pitchFamily="2" charset="-79"/>
                <a:cs typeface="Aharoni" pitchFamily="2" charset="-79"/>
              </a:rPr>
              <a:t>pastushonku</a:t>
            </a:r>
            <a:r>
              <a:rPr lang="de-DE" sz="2200" dirty="0" smtClean="0">
                <a:latin typeface="Aharoni" pitchFamily="2" charset="-79"/>
                <a:cs typeface="Aharoni" pitchFamily="2" charset="-79"/>
              </a:rPr>
              <a:t> bieten. "Er riss sein Hemd aus und begann ungeschickt verhängen eine Blutsperre auf dem Stumpf." Diese Aktion zeigte viel Mut und Einfallsreichtum, denn nicht jeder Mensch würde in dieser Situation nicht verloren gehen.</a:t>
            </a:r>
            <a:br>
              <a:rPr lang="de-DE" sz="2200" dirty="0" smtClean="0">
                <a:latin typeface="Aharoni" pitchFamily="2" charset="-79"/>
                <a:cs typeface="Aharoni" pitchFamily="2" charset="-79"/>
              </a:rPr>
            </a:br>
            <a:r>
              <a:rPr lang="de-DE" sz="2200" dirty="0" smtClean="0">
                <a:latin typeface="Aharoni" pitchFamily="2" charset="-79"/>
                <a:cs typeface="Aharoni" pitchFamily="2" charset="-79"/>
              </a:rPr>
              <a:t/>
            </a:r>
            <a:br>
              <a:rPr lang="de-DE" sz="2200" dirty="0" smtClean="0">
                <a:latin typeface="Aharoni" pitchFamily="2" charset="-79"/>
                <a:cs typeface="Aharoni" pitchFamily="2" charset="-79"/>
              </a:rPr>
            </a:br>
            <a:r>
              <a:rPr lang="de-DE" sz="2200" dirty="0" smtClean="0">
                <a:latin typeface="Aharoni" pitchFamily="2" charset="-79"/>
                <a:cs typeface="Aharoni" pitchFamily="2" charset="-79"/>
              </a:rPr>
              <a:t>    Weiterhin schreibt der Autor, dass im ersten Jahr am College </a:t>
            </a:r>
            <a:r>
              <a:rPr lang="de-DE" sz="2200" dirty="0" err="1" smtClean="0">
                <a:latin typeface="Aharoni" pitchFamily="2" charset="-79"/>
                <a:cs typeface="Aharoni" pitchFamily="2" charset="-79"/>
              </a:rPr>
              <a:t>Wolodja</a:t>
            </a:r>
            <a:r>
              <a:rPr lang="de-DE" sz="2200" dirty="0" smtClean="0">
                <a:latin typeface="Aharoni" pitchFamily="2" charset="-79"/>
                <a:cs typeface="Aharoni" pitchFamily="2" charset="-79"/>
              </a:rPr>
              <a:t> eine Menge Bücher lesen auf Chirurgie, die zogen sich zusammen und rocken und Medizin. </a:t>
            </a:r>
            <a:r>
              <a:rPr lang="de-DE" sz="2200" dirty="0" err="1" smtClean="0">
                <a:latin typeface="Aharoni" pitchFamily="2" charset="-79"/>
                <a:cs typeface="Aharoni" pitchFamily="2" charset="-79"/>
              </a:rPr>
              <a:t>Wolodja</a:t>
            </a:r>
            <a:r>
              <a:rPr lang="de-DE" sz="2200" dirty="0" smtClean="0">
                <a:latin typeface="Aharoni" pitchFamily="2" charset="-79"/>
                <a:cs typeface="Aharoni" pitchFamily="2" charset="-79"/>
              </a:rPr>
              <a:t> Professionalität zeigt sich in dem Dorf </a:t>
            </a:r>
            <a:r>
              <a:rPr lang="de-DE" sz="2200" dirty="0" err="1" smtClean="0">
                <a:latin typeface="Aharoni" pitchFamily="2" charset="-79"/>
                <a:cs typeface="Aharoni" pitchFamily="2" charset="-79"/>
              </a:rPr>
              <a:t>Khare</a:t>
            </a:r>
            <a:r>
              <a:rPr lang="de-DE" sz="2200" dirty="0" smtClean="0">
                <a:latin typeface="Aharoni" pitchFamily="2" charset="-79"/>
                <a:cs typeface="Aharoni" pitchFamily="2" charset="-79"/>
              </a:rPr>
              <a:t>. Der junge Arzt war nicht auf der Suche nach einfachen Möglichkeiten, einen leichten Sieg im Leben, und daher vereinbart, in das Dorf </a:t>
            </a:r>
            <a:r>
              <a:rPr lang="de-DE" sz="2200" dirty="0" err="1" smtClean="0">
                <a:latin typeface="Aharoni" pitchFamily="2" charset="-79"/>
                <a:cs typeface="Aharoni" pitchFamily="2" charset="-79"/>
              </a:rPr>
              <a:t>Khar</a:t>
            </a:r>
            <a:r>
              <a:rPr lang="de-DE" sz="2200" dirty="0" smtClean="0">
                <a:latin typeface="Aharoni" pitchFamily="2" charset="-79"/>
                <a:cs typeface="Aharoni" pitchFamily="2" charset="-79"/>
              </a:rPr>
              <a:t> reisen. Hier </a:t>
            </a:r>
            <a:r>
              <a:rPr lang="de-DE" sz="2200" dirty="0" err="1" smtClean="0">
                <a:latin typeface="Aharoni" pitchFamily="2" charset="-79"/>
                <a:cs typeface="Aharoni" pitchFamily="2" charset="-79"/>
              </a:rPr>
              <a:t>Wolodja</a:t>
            </a:r>
            <a:r>
              <a:rPr lang="de-DE" sz="2200" dirty="0" smtClean="0">
                <a:latin typeface="Aharoni" pitchFamily="2" charset="-79"/>
                <a:cs typeface="Aharoni" pitchFamily="2" charset="-79"/>
              </a:rPr>
              <a:t> "errichtet seine erste wirkliche Krankenhaus mit ambulanten und Betriebskosten." Er liebevoll tun </a:t>
            </a:r>
            <a:r>
              <a:rPr lang="de-DE" sz="2200" dirty="0" err="1" smtClean="0">
                <a:latin typeface="Aharoni" pitchFamily="2" charset="-79"/>
                <a:cs typeface="Aharoni" pitchFamily="2" charset="-79"/>
              </a:rPr>
              <a:t>Chirurgiepatient</a:t>
            </a:r>
            <a:r>
              <a:rPr lang="de-DE" sz="2200" dirty="0" smtClean="0">
                <a:latin typeface="Aharoni" pitchFamily="2" charset="-79"/>
                <a:cs typeface="Aharoni" pitchFamily="2" charset="-79"/>
              </a:rPr>
              <a:t> </a:t>
            </a:r>
            <a:r>
              <a:rPr lang="de-DE" sz="2200" dirty="0" err="1" smtClean="0">
                <a:latin typeface="Aharoni" pitchFamily="2" charset="-79"/>
                <a:cs typeface="Aharoni" pitchFamily="2" charset="-79"/>
              </a:rPr>
              <a:t>Tusi</a:t>
            </a:r>
            <a:r>
              <a:rPr lang="de-DE" sz="2200" dirty="0" smtClean="0">
                <a:latin typeface="Aharoni" pitchFamily="2" charset="-79"/>
                <a:cs typeface="Aharoni" pitchFamily="2" charset="-79"/>
              </a:rPr>
              <a:t>, die später begann die Arbeit im Krankenhaus. </a:t>
            </a:r>
            <a:r>
              <a:rPr lang="de-DE" sz="2200" dirty="0" err="1" smtClean="0">
                <a:latin typeface="Aharoni" pitchFamily="2" charset="-79"/>
                <a:cs typeface="Aharoni" pitchFamily="2" charset="-79"/>
              </a:rPr>
              <a:t>Wolodja</a:t>
            </a:r>
            <a:r>
              <a:rPr lang="de-DE" sz="2200" dirty="0" smtClean="0">
                <a:latin typeface="Aharoni" pitchFamily="2" charset="-79"/>
                <a:cs typeface="Aharoni" pitchFamily="2" charset="-79"/>
              </a:rPr>
              <a:t> auf - wirklich diente den Menschen, der Rückkehr in seine Lieblingsbeschäftigung. Unter den Bewohnern des Dorfes gab es ein Gerücht über "was für eine erstaunliche und beispiellose Dr. </a:t>
            </a:r>
            <a:r>
              <a:rPr lang="de-DE" sz="2200" dirty="0" err="1" smtClean="0">
                <a:latin typeface="Aharoni" pitchFamily="2" charset="-79"/>
                <a:cs typeface="Aharoni" pitchFamily="2" charset="-79"/>
              </a:rPr>
              <a:t>Khare</a:t>
            </a:r>
            <a:r>
              <a:rPr lang="de-DE" sz="2200" dirty="0" smtClean="0">
                <a:latin typeface="Aharoni" pitchFamily="2" charset="-79"/>
                <a:cs typeface="Aharoni" pitchFamily="2" charset="-79"/>
              </a:rPr>
              <a:t> leben".</a:t>
            </a:r>
            <a:br>
              <a:rPr lang="de-DE" sz="2200" dirty="0" smtClean="0">
                <a:latin typeface="Aharoni" pitchFamily="2" charset="-79"/>
                <a:cs typeface="Aharoni" pitchFamily="2" charset="-79"/>
              </a:rPr>
            </a:br>
            <a:endParaRPr lang="ru-RU" sz="2200" dirty="0">
              <a:cs typeface="Aharoni" pitchFamily="2" charset="-79"/>
            </a:endParaRPr>
          </a:p>
        </p:txBody>
      </p:sp>
      <p:pic>
        <p:nvPicPr>
          <p:cNvPr id="25602" name="Picture 2" descr="C:\Users\дом\Desktop\Faty\full_138.1286488800.jpg"/>
          <p:cNvPicPr>
            <a:picLocks noChangeAspect="1" noChangeArrowheads="1"/>
          </p:cNvPicPr>
          <p:nvPr/>
        </p:nvPicPr>
        <p:blipFill>
          <a:blip r:embed="rId2" cstate="print"/>
          <a:srcRect/>
          <a:stretch>
            <a:fillRect/>
          </a:stretch>
        </p:blipFill>
        <p:spPr bwMode="auto">
          <a:xfrm>
            <a:off x="0" y="0"/>
            <a:ext cx="3810000" cy="6858000"/>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дом\Desktop\Faty\medzentr.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032250" y="381000"/>
            <a:ext cx="5111750" cy="5853113"/>
          </a:xfrm>
        </p:spPr>
        <p:txBody>
          <a:bodyPr>
            <a:normAutofit/>
          </a:bodyPr>
          <a:lstStyle/>
          <a:p>
            <a:pPr>
              <a:buNone/>
            </a:pPr>
            <a:r>
              <a:rPr lang="en-US" sz="2800" dirty="0" smtClean="0">
                <a:solidFill>
                  <a:srgbClr val="0070C0"/>
                </a:solidFill>
                <a:latin typeface="+mj-lt"/>
              </a:rPr>
              <a:t>    </a:t>
            </a:r>
            <a:r>
              <a:rPr lang="ru-RU" sz="2800" dirty="0" err="1" smtClean="0">
                <a:solidFill>
                  <a:srgbClr val="0070C0"/>
                </a:solidFill>
                <a:latin typeface="+mj-lt"/>
              </a:rPr>
              <a:t>Die</a:t>
            </a:r>
            <a:r>
              <a:rPr lang="ru-RU" sz="2800" dirty="0" smtClean="0">
                <a:solidFill>
                  <a:srgbClr val="0070C0"/>
                </a:solidFill>
                <a:latin typeface="+mj-lt"/>
              </a:rPr>
              <a:t> </a:t>
            </a:r>
            <a:r>
              <a:rPr lang="ru-RU" sz="2800" dirty="0" err="1" smtClean="0">
                <a:solidFill>
                  <a:srgbClr val="0070C0"/>
                </a:solidFill>
                <a:latin typeface="+mj-lt"/>
              </a:rPr>
              <a:t>erste</a:t>
            </a:r>
            <a:r>
              <a:rPr lang="ru-RU" sz="2800" dirty="0" smtClean="0">
                <a:solidFill>
                  <a:srgbClr val="0070C0"/>
                </a:solidFill>
                <a:latin typeface="+mj-lt"/>
              </a:rPr>
              <a:t> </a:t>
            </a:r>
            <a:r>
              <a:rPr lang="ru-RU" sz="2800" dirty="0" err="1" smtClean="0">
                <a:solidFill>
                  <a:srgbClr val="0070C0"/>
                </a:solidFill>
                <a:latin typeface="+mj-lt"/>
              </a:rPr>
              <a:t>selbständige</a:t>
            </a:r>
            <a:r>
              <a:rPr lang="ru-RU" sz="2800" dirty="0" smtClean="0">
                <a:solidFill>
                  <a:srgbClr val="0070C0"/>
                </a:solidFill>
                <a:latin typeface="+mj-lt"/>
              </a:rPr>
              <a:t> </a:t>
            </a:r>
            <a:r>
              <a:rPr lang="en-US" sz="2800" dirty="0" smtClean="0">
                <a:solidFill>
                  <a:srgbClr val="0070C0"/>
                </a:solidFill>
                <a:latin typeface="+mj-lt"/>
              </a:rPr>
              <a:t>    </a:t>
            </a:r>
            <a:r>
              <a:rPr lang="ru-RU" sz="2800" dirty="0" err="1" smtClean="0">
                <a:solidFill>
                  <a:srgbClr val="0070C0"/>
                </a:solidFill>
                <a:latin typeface="+mj-lt"/>
              </a:rPr>
              <a:t>Entscheidung</a:t>
            </a:r>
            <a:r>
              <a:rPr lang="ru-RU" sz="2800" dirty="0" smtClean="0">
                <a:solidFill>
                  <a:srgbClr val="0070C0"/>
                </a:solidFill>
                <a:latin typeface="+mj-lt"/>
              </a:rPr>
              <a:t> </a:t>
            </a:r>
            <a:r>
              <a:rPr lang="ru-RU" sz="2800" dirty="0" err="1" smtClean="0">
                <a:solidFill>
                  <a:srgbClr val="0070C0"/>
                </a:solidFill>
                <a:latin typeface="+mj-lt"/>
              </a:rPr>
              <a:t>im</a:t>
            </a:r>
            <a:r>
              <a:rPr lang="ru-RU" sz="2800" dirty="0" smtClean="0">
                <a:solidFill>
                  <a:srgbClr val="0070C0"/>
                </a:solidFill>
                <a:latin typeface="+mj-lt"/>
              </a:rPr>
              <a:t> </a:t>
            </a:r>
            <a:r>
              <a:rPr lang="ru-RU" sz="2800" dirty="0" err="1" smtClean="0">
                <a:solidFill>
                  <a:srgbClr val="0070C0"/>
                </a:solidFill>
                <a:latin typeface="+mj-lt"/>
              </a:rPr>
              <a:t>Leben</a:t>
            </a:r>
            <a:r>
              <a:rPr lang="ru-RU" sz="2800" dirty="0" smtClean="0">
                <a:solidFill>
                  <a:srgbClr val="0070C0"/>
                </a:solidFill>
                <a:latin typeface="+mj-lt"/>
              </a:rPr>
              <a:t> </a:t>
            </a:r>
            <a:r>
              <a:rPr lang="ru-RU" sz="2800" dirty="0" err="1" smtClean="0">
                <a:solidFill>
                  <a:srgbClr val="0070C0"/>
                </a:solidFill>
                <a:latin typeface="+mj-lt"/>
              </a:rPr>
              <a:t>jedes</a:t>
            </a:r>
            <a:r>
              <a:rPr lang="en-US" sz="2800" dirty="0" smtClean="0">
                <a:solidFill>
                  <a:srgbClr val="0070C0"/>
                </a:solidFill>
                <a:latin typeface="+mj-lt"/>
              </a:rPr>
              <a:t> </a:t>
            </a:r>
            <a:r>
              <a:rPr lang="ru-RU" sz="2800" dirty="0" err="1" smtClean="0">
                <a:solidFill>
                  <a:srgbClr val="0070C0"/>
                </a:solidFill>
                <a:latin typeface="+mj-lt"/>
              </a:rPr>
              <a:t>jungen</a:t>
            </a:r>
            <a:r>
              <a:rPr lang="ru-RU" sz="2800" dirty="0" smtClean="0">
                <a:solidFill>
                  <a:srgbClr val="0070C0"/>
                </a:solidFill>
                <a:latin typeface="+mj-lt"/>
              </a:rPr>
              <a:t> </a:t>
            </a:r>
            <a:r>
              <a:rPr lang="ru-RU" sz="2800" dirty="0" err="1" smtClean="0">
                <a:solidFill>
                  <a:srgbClr val="0070C0"/>
                </a:solidFill>
                <a:latin typeface="+mj-lt"/>
              </a:rPr>
              <a:t>Menschen</a:t>
            </a:r>
            <a:r>
              <a:rPr lang="ru-RU" sz="2800" dirty="0" smtClean="0">
                <a:solidFill>
                  <a:srgbClr val="0070C0"/>
                </a:solidFill>
                <a:latin typeface="+mj-lt"/>
              </a:rPr>
              <a:t> </a:t>
            </a:r>
            <a:r>
              <a:rPr lang="ru-RU" sz="2800" dirty="0" err="1" smtClean="0">
                <a:solidFill>
                  <a:srgbClr val="0070C0"/>
                </a:solidFill>
                <a:latin typeface="+mj-lt"/>
              </a:rPr>
              <a:t>ist</a:t>
            </a:r>
            <a:r>
              <a:rPr lang="ru-RU" sz="2800" dirty="0" smtClean="0">
                <a:solidFill>
                  <a:srgbClr val="0070C0"/>
                </a:solidFill>
                <a:latin typeface="+mj-lt"/>
              </a:rPr>
              <a:t> </a:t>
            </a:r>
            <a:r>
              <a:rPr lang="ru-RU" sz="2800" dirty="0" err="1" smtClean="0">
                <a:solidFill>
                  <a:srgbClr val="0070C0"/>
                </a:solidFill>
                <a:latin typeface="+mj-lt"/>
              </a:rPr>
              <a:t>die</a:t>
            </a:r>
            <a:r>
              <a:rPr lang="ru-RU" sz="2800" dirty="0" smtClean="0">
                <a:solidFill>
                  <a:srgbClr val="0070C0"/>
                </a:solidFill>
                <a:latin typeface="+mj-lt"/>
              </a:rPr>
              <a:t> </a:t>
            </a:r>
            <a:r>
              <a:rPr lang="ru-RU" sz="2800" dirty="0" err="1" smtClean="0">
                <a:solidFill>
                  <a:srgbClr val="0070C0"/>
                </a:solidFill>
                <a:latin typeface="+mj-lt"/>
              </a:rPr>
              <a:t>Berufswahl</a:t>
            </a:r>
            <a:r>
              <a:rPr lang="ru-RU" sz="2800" dirty="0" smtClean="0">
                <a:solidFill>
                  <a:srgbClr val="0070C0"/>
                </a:solidFill>
                <a:latin typeface="+mj-lt"/>
              </a:rPr>
              <a:t>. </a:t>
            </a:r>
            <a:r>
              <a:rPr lang="ru-RU" sz="2800" dirty="0" err="1" smtClean="0">
                <a:solidFill>
                  <a:srgbClr val="0070C0"/>
                </a:solidFill>
                <a:latin typeface="+mj-lt"/>
              </a:rPr>
              <a:t>Dieser</a:t>
            </a:r>
            <a:r>
              <a:rPr lang="ru-RU" sz="2800" dirty="0" smtClean="0">
                <a:solidFill>
                  <a:srgbClr val="0070C0"/>
                </a:solidFill>
                <a:latin typeface="+mj-lt"/>
              </a:rPr>
              <a:t> </a:t>
            </a:r>
            <a:r>
              <a:rPr lang="ru-RU" sz="2800" dirty="0" err="1" smtClean="0">
                <a:solidFill>
                  <a:srgbClr val="0070C0"/>
                </a:solidFill>
                <a:latin typeface="+mj-lt"/>
              </a:rPr>
              <a:t>wichtige</a:t>
            </a:r>
            <a:r>
              <a:rPr lang="ru-RU" sz="2800" dirty="0" smtClean="0">
                <a:solidFill>
                  <a:srgbClr val="0070C0"/>
                </a:solidFill>
                <a:latin typeface="+mj-lt"/>
              </a:rPr>
              <a:t> </a:t>
            </a:r>
            <a:r>
              <a:rPr lang="ru-RU" sz="2800" dirty="0" err="1" smtClean="0">
                <a:solidFill>
                  <a:srgbClr val="0070C0"/>
                </a:solidFill>
                <a:latin typeface="+mj-lt"/>
              </a:rPr>
              <a:t>Schritt</a:t>
            </a:r>
            <a:r>
              <a:rPr lang="ru-RU" sz="2800" dirty="0" smtClean="0">
                <a:solidFill>
                  <a:srgbClr val="0070C0"/>
                </a:solidFill>
                <a:latin typeface="+mj-lt"/>
              </a:rPr>
              <a:t> </a:t>
            </a:r>
            <a:r>
              <a:rPr lang="ru-RU" sz="2800" dirty="0" err="1" smtClean="0">
                <a:solidFill>
                  <a:srgbClr val="0070C0"/>
                </a:solidFill>
                <a:latin typeface="+mj-lt"/>
              </a:rPr>
              <a:t>bestimmt</a:t>
            </a:r>
            <a:r>
              <a:rPr lang="ru-RU" sz="2800" dirty="0" smtClean="0">
                <a:solidFill>
                  <a:srgbClr val="0070C0"/>
                </a:solidFill>
                <a:latin typeface="+mj-lt"/>
              </a:rPr>
              <a:t> </a:t>
            </a:r>
            <a:r>
              <a:rPr lang="ru-RU" sz="2800" dirty="0" err="1" smtClean="0">
                <a:solidFill>
                  <a:srgbClr val="0070C0"/>
                </a:solidFill>
                <a:latin typeface="+mj-lt"/>
              </a:rPr>
              <a:t>das</a:t>
            </a:r>
            <a:r>
              <a:rPr lang="ru-RU" sz="2800" dirty="0" smtClean="0">
                <a:solidFill>
                  <a:srgbClr val="0070C0"/>
                </a:solidFill>
                <a:latin typeface="+mj-lt"/>
              </a:rPr>
              <a:t> </a:t>
            </a:r>
            <a:r>
              <a:rPr lang="ru-RU" sz="2800" dirty="0" err="1" smtClean="0">
                <a:solidFill>
                  <a:srgbClr val="0070C0"/>
                </a:solidFill>
                <a:latin typeface="+mj-lt"/>
              </a:rPr>
              <a:t>künftige</a:t>
            </a:r>
            <a:r>
              <a:rPr lang="ru-RU" sz="2800" dirty="0" smtClean="0">
                <a:solidFill>
                  <a:srgbClr val="0070C0"/>
                </a:solidFill>
                <a:latin typeface="+mj-lt"/>
              </a:rPr>
              <a:t> </a:t>
            </a:r>
            <a:r>
              <a:rPr lang="ru-RU" sz="2800" dirty="0" err="1" smtClean="0">
                <a:solidFill>
                  <a:srgbClr val="0070C0"/>
                </a:solidFill>
                <a:latin typeface="+mj-lt"/>
              </a:rPr>
              <a:t>Leben</a:t>
            </a:r>
            <a:r>
              <a:rPr lang="ru-RU" sz="2800" dirty="0" smtClean="0">
                <a:solidFill>
                  <a:srgbClr val="0070C0"/>
                </a:solidFill>
                <a:latin typeface="+mj-lt"/>
              </a:rPr>
              <a:t>, </a:t>
            </a:r>
            <a:r>
              <a:rPr lang="ru-RU" sz="2800" dirty="0" err="1" smtClean="0">
                <a:solidFill>
                  <a:srgbClr val="0070C0"/>
                </a:solidFill>
                <a:latin typeface="+mj-lt"/>
              </a:rPr>
              <a:t>und</a:t>
            </a:r>
            <a:r>
              <a:rPr lang="ru-RU" sz="2800" dirty="0" smtClean="0">
                <a:solidFill>
                  <a:srgbClr val="0070C0"/>
                </a:solidFill>
                <a:latin typeface="+mj-lt"/>
              </a:rPr>
              <a:t> </a:t>
            </a:r>
            <a:r>
              <a:rPr lang="ru-RU" sz="2800" dirty="0" err="1" smtClean="0">
                <a:solidFill>
                  <a:srgbClr val="0070C0"/>
                </a:solidFill>
                <a:latin typeface="+mj-lt"/>
              </a:rPr>
              <a:t>er</a:t>
            </a:r>
            <a:r>
              <a:rPr lang="ru-RU" sz="2800" dirty="0" smtClean="0">
                <a:solidFill>
                  <a:srgbClr val="0070C0"/>
                </a:solidFill>
                <a:latin typeface="+mj-lt"/>
              </a:rPr>
              <a:t> </a:t>
            </a:r>
            <a:r>
              <a:rPr lang="ru-RU" sz="2800" dirty="0" err="1" smtClean="0">
                <a:solidFill>
                  <a:srgbClr val="0070C0"/>
                </a:solidFill>
                <a:latin typeface="+mj-lt"/>
              </a:rPr>
              <a:t>darf</a:t>
            </a:r>
            <a:r>
              <a:rPr lang="ru-RU" sz="2800" dirty="0" smtClean="0">
                <a:solidFill>
                  <a:srgbClr val="0070C0"/>
                </a:solidFill>
                <a:latin typeface="+mj-lt"/>
              </a:rPr>
              <a:t> </a:t>
            </a:r>
            <a:r>
              <a:rPr lang="ru-RU" sz="2800" dirty="0" err="1" smtClean="0">
                <a:solidFill>
                  <a:srgbClr val="0070C0"/>
                </a:solidFill>
                <a:latin typeface="+mj-lt"/>
              </a:rPr>
              <a:t>nicht</a:t>
            </a:r>
            <a:r>
              <a:rPr lang="ru-RU" sz="2800" dirty="0" smtClean="0">
                <a:solidFill>
                  <a:srgbClr val="0070C0"/>
                </a:solidFill>
                <a:latin typeface="+mj-lt"/>
              </a:rPr>
              <a:t> </a:t>
            </a:r>
            <a:r>
              <a:rPr lang="ru-RU" sz="2800" dirty="0" err="1" smtClean="0">
                <a:solidFill>
                  <a:srgbClr val="0070C0"/>
                </a:solidFill>
                <a:latin typeface="+mj-lt"/>
              </a:rPr>
              <a:t>in</a:t>
            </a:r>
            <a:r>
              <a:rPr lang="ru-RU" sz="2800" dirty="0" smtClean="0">
                <a:solidFill>
                  <a:srgbClr val="0070C0"/>
                </a:solidFill>
                <a:latin typeface="+mj-lt"/>
              </a:rPr>
              <a:t> </a:t>
            </a:r>
            <a:r>
              <a:rPr lang="ru-RU" sz="2800" dirty="0" err="1" smtClean="0">
                <a:solidFill>
                  <a:srgbClr val="0070C0"/>
                </a:solidFill>
                <a:latin typeface="+mj-lt"/>
              </a:rPr>
              <a:t>falscher</a:t>
            </a:r>
            <a:r>
              <a:rPr lang="ru-RU" sz="2800" dirty="0" smtClean="0">
                <a:solidFill>
                  <a:srgbClr val="0070C0"/>
                </a:solidFill>
                <a:latin typeface="+mj-lt"/>
              </a:rPr>
              <a:t> </a:t>
            </a:r>
            <a:r>
              <a:rPr lang="ru-RU" sz="2800" dirty="0" err="1" smtClean="0">
                <a:solidFill>
                  <a:srgbClr val="0070C0"/>
                </a:solidFill>
                <a:latin typeface="+mj-lt"/>
              </a:rPr>
              <a:t>Richtung</a:t>
            </a:r>
            <a:r>
              <a:rPr lang="ru-RU" sz="2800" dirty="0" smtClean="0">
                <a:solidFill>
                  <a:srgbClr val="0070C0"/>
                </a:solidFill>
                <a:latin typeface="+mj-lt"/>
              </a:rPr>
              <a:t> </a:t>
            </a:r>
            <a:r>
              <a:rPr lang="ru-RU" sz="2800" dirty="0" err="1" smtClean="0">
                <a:solidFill>
                  <a:srgbClr val="0070C0"/>
                </a:solidFill>
                <a:latin typeface="+mj-lt"/>
              </a:rPr>
              <a:t>gemacht</a:t>
            </a:r>
            <a:r>
              <a:rPr lang="ru-RU" sz="2800" dirty="0" smtClean="0">
                <a:solidFill>
                  <a:srgbClr val="0070C0"/>
                </a:solidFill>
                <a:latin typeface="+mj-lt"/>
              </a:rPr>
              <a:t> </a:t>
            </a:r>
            <a:r>
              <a:rPr lang="ru-RU" sz="2800" dirty="0" err="1" smtClean="0">
                <a:solidFill>
                  <a:srgbClr val="0070C0"/>
                </a:solidFill>
                <a:latin typeface="+mj-lt"/>
              </a:rPr>
              <a:t>werden</a:t>
            </a:r>
            <a:r>
              <a:rPr lang="ru-RU" sz="2800" dirty="0" smtClean="0">
                <a:solidFill>
                  <a:srgbClr val="0070C0"/>
                </a:solidFill>
                <a:latin typeface="+mj-lt"/>
              </a:rPr>
              <a:t>. </a:t>
            </a:r>
            <a:r>
              <a:rPr lang="ru-RU" sz="2800" dirty="0" err="1" smtClean="0">
                <a:solidFill>
                  <a:srgbClr val="0070C0"/>
                </a:solidFill>
                <a:latin typeface="+mj-lt"/>
              </a:rPr>
              <a:t>Bei</a:t>
            </a:r>
            <a:r>
              <a:rPr lang="ru-RU" sz="2800" dirty="0" smtClean="0">
                <a:solidFill>
                  <a:srgbClr val="0070C0"/>
                </a:solidFill>
                <a:latin typeface="+mj-lt"/>
              </a:rPr>
              <a:t> </a:t>
            </a:r>
            <a:r>
              <a:rPr lang="ru-RU" sz="2800" dirty="0" err="1" smtClean="0">
                <a:solidFill>
                  <a:srgbClr val="0070C0"/>
                </a:solidFill>
                <a:latin typeface="+mj-lt"/>
              </a:rPr>
              <a:t>falscher</a:t>
            </a:r>
            <a:r>
              <a:rPr lang="ru-RU" sz="2800" dirty="0" smtClean="0">
                <a:solidFill>
                  <a:srgbClr val="0070C0"/>
                </a:solidFill>
                <a:latin typeface="+mj-lt"/>
              </a:rPr>
              <a:t> </a:t>
            </a:r>
            <a:r>
              <a:rPr lang="ru-RU" sz="2800" dirty="0" err="1" smtClean="0">
                <a:solidFill>
                  <a:srgbClr val="0070C0"/>
                </a:solidFill>
                <a:latin typeface="+mj-lt"/>
              </a:rPr>
              <a:t>Wahl</a:t>
            </a:r>
            <a:r>
              <a:rPr lang="ru-RU" sz="2800" dirty="0" smtClean="0">
                <a:solidFill>
                  <a:srgbClr val="0070C0"/>
                </a:solidFill>
                <a:latin typeface="+mj-lt"/>
              </a:rPr>
              <a:t> </a:t>
            </a:r>
            <a:r>
              <a:rPr lang="ru-RU" sz="2800" dirty="0" err="1" smtClean="0">
                <a:solidFill>
                  <a:srgbClr val="0070C0"/>
                </a:solidFill>
                <a:latin typeface="+mj-lt"/>
              </a:rPr>
              <a:t>tauchen</a:t>
            </a:r>
            <a:r>
              <a:rPr lang="ru-RU" sz="2800" dirty="0" smtClean="0">
                <a:solidFill>
                  <a:srgbClr val="0070C0"/>
                </a:solidFill>
                <a:latin typeface="+mj-lt"/>
              </a:rPr>
              <a:t> </a:t>
            </a:r>
            <a:r>
              <a:rPr lang="ru-RU" sz="2800" dirty="0" err="1" smtClean="0">
                <a:solidFill>
                  <a:srgbClr val="0070C0"/>
                </a:solidFill>
                <a:latin typeface="+mj-lt"/>
              </a:rPr>
              <a:t>viele</a:t>
            </a:r>
            <a:r>
              <a:rPr lang="ru-RU" sz="2800" dirty="0" smtClean="0">
                <a:solidFill>
                  <a:srgbClr val="0070C0"/>
                </a:solidFill>
                <a:latin typeface="+mj-lt"/>
              </a:rPr>
              <a:t> </a:t>
            </a:r>
            <a:r>
              <a:rPr lang="ru-RU" sz="2800" dirty="0" err="1" smtClean="0">
                <a:solidFill>
                  <a:srgbClr val="0070C0"/>
                </a:solidFill>
                <a:latin typeface="+mj-lt"/>
              </a:rPr>
              <a:t>Probleme</a:t>
            </a:r>
            <a:r>
              <a:rPr lang="ru-RU" sz="2800" dirty="0" smtClean="0">
                <a:solidFill>
                  <a:srgbClr val="0070C0"/>
                </a:solidFill>
                <a:latin typeface="+mj-lt"/>
              </a:rPr>
              <a:t> </a:t>
            </a:r>
            <a:r>
              <a:rPr lang="ru-RU" sz="2800" dirty="0" err="1" smtClean="0">
                <a:solidFill>
                  <a:srgbClr val="0070C0"/>
                </a:solidFill>
                <a:latin typeface="+mj-lt"/>
              </a:rPr>
              <a:t>auf</a:t>
            </a:r>
            <a:r>
              <a:rPr lang="ru-RU" sz="2800" dirty="0" smtClean="0">
                <a:solidFill>
                  <a:srgbClr val="0070C0"/>
                </a:solidFill>
                <a:latin typeface="+mj-lt"/>
              </a:rPr>
              <a:t>,' </a:t>
            </a:r>
            <a:r>
              <a:rPr lang="ru-RU" sz="2800" dirty="0" err="1" smtClean="0">
                <a:solidFill>
                  <a:srgbClr val="0070C0"/>
                </a:solidFill>
                <a:latin typeface="+mj-lt"/>
              </a:rPr>
              <a:t>die</a:t>
            </a:r>
            <a:r>
              <a:rPr lang="ru-RU" sz="2800" dirty="0" smtClean="0">
                <a:solidFill>
                  <a:srgbClr val="0070C0"/>
                </a:solidFill>
                <a:latin typeface="+mj-lt"/>
              </a:rPr>
              <a:t> </a:t>
            </a:r>
            <a:r>
              <a:rPr lang="ru-RU" sz="2800" dirty="0" err="1" smtClean="0">
                <a:solidFill>
                  <a:srgbClr val="0070C0"/>
                </a:solidFill>
                <a:latin typeface="+mj-lt"/>
              </a:rPr>
              <a:t>das</a:t>
            </a:r>
            <a:r>
              <a:rPr lang="ru-RU" sz="2800" dirty="0" smtClean="0">
                <a:solidFill>
                  <a:srgbClr val="0070C0"/>
                </a:solidFill>
                <a:latin typeface="+mj-lt"/>
              </a:rPr>
              <a:t> </a:t>
            </a:r>
            <a:r>
              <a:rPr lang="ru-RU" sz="2800" dirty="0" err="1" smtClean="0">
                <a:solidFill>
                  <a:srgbClr val="0070C0"/>
                </a:solidFill>
                <a:latin typeface="+mj-lt"/>
              </a:rPr>
              <a:t>Leben</a:t>
            </a:r>
            <a:r>
              <a:rPr lang="ru-RU" sz="2800" dirty="0" smtClean="0">
                <a:solidFill>
                  <a:srgbClr val="0070C0"/>
                </a:solidFill>
                <a:latin typeface="+mj-lt"/>
              </a:rPr>
              <a:t> </a:t>
            </a:r>
            <a:r>
              <a:rPr lang="ru-RU" sz="2800" dirty="0" err="1" smtClean="0">
                <a:solidFill>
                  <a:srgbClr val="0070C0"/>
                </a:solidFill>
                <a:latin typeface="+mj-lt"/>
              </a:rPr>
              <a:t>erschweren</a:t>
            </a:r>
            <a:r>
              <a:rPr lang="ru-RU" sz="2800" dirty="0" smtClean="0">
                <a:solidFill>
                  <a:srgbClr val="0070C0"/>
                </a:solidFill>
                <a:latin typeface="+mj-lt"/>
              </a:rPr>
              <a:t> </a:t>
            </a:r>
            <a:r>
              <a:rPr lang="ru-RU" sz="2800" dirty="0" err="1" smtClean="0">
                <a:solidFill>
                  <a:srgbClr val="0070C0"/>
                </a:solidFill>
                <a:latin typeface="+mj-lt"/>
              </a:rPr>
              <a:t>und</a:t>
            </a:r>
            <a:r>
              <a:rPr lang="ru-RU" sz="2800" dirty="0" smtClean="0">
                <a:solidFill>
                  <a:srgbClr val="0070C0"/>
                </a:solidFill>
                <a:latin typeface="+mj-lt"/>
              </a:rPr>
              <a:t> </a:t>
            </a:r>
            <a:r>
              <a:rPr lang="ru-RU" sz="2800" dirty="0" err="1" smtClean="0">
                <a:solidFill>
                  <a:srgbClr val="0070C0"/>
                </a:solidFill>
                <a:latin typeface="+mj-lt"/>
              </a:rPr>
              <a:t>manchmal</a:t>
            </a:r>
            <a:r>
              <a:rPr lang="ru-RU" sz="2800" dirty="0" smtClean="0">
                <a:solidFill>
                  <a:srgbClr val="0070C0"/>
                </a:solidFill>
                <a:latin typeface="+mj-lt"/>
              </a:rPr>
              <a:t> </a:t>
            </a:r>
            <a:r>
              <a:rPr lang="ru-RU" sz="2800" dirty="0" err="1" smtClean="0">
                <a:solidFill>
                  <a:srgbClr val="0070C0"/>
                </a:solidFill>
                <a:latin typeface="+mj-lt"/>
              </a:rPr>
              <a:t>sogar</a:t>
            </a:r>
            <a:r>
              <a:rPr lang="ru-RU" sz="2800" dirty="0" smtClean="0">
                <a:solidFill>
                  <a:srgbClr val="0070C0"/>
                </a:solidFill>
                <a:latin typeface="+mj-lt"/>
              </a:rPr>
              <a:t> </a:t>
            </a:r>
            <a:r>
              <a:rPr lang="ru-RU" sz="2800" dirty="0" err="1" smtClean="0">
                <a:solidFill>
                  <a:srgbClr val="0070C0"/>
                </a:solidFill>
                <a:latin typeface="+mj-lt"/>
              </a:rPr>
              <a:t>ruinieren</a:t>
            </a:r>
            <a:r>
              <a:rPr lang="ru-RU" sz="2800" dirty="0" smtClean="0">
                <a:solidFill>
                  <a:srgbClr val="0070C0"/>
                </a:solidFill>
                <a:latin typeface="+mj-lt"/>
              </a:rPr>
              <a:t> </a:t>
            </a:r>
            <a:r>
              <a:rPr lang="ru-RU" sz="2800" dirty="0" err="1" smtClean="0">
                <a:solidFill>
                  <a:srgbClr val="0070C0"/>
                </a:solidFill>
                <a:latin typeface="+mj-lt"/>
              </a:rPr>
              <a:t>konnen</a:t>
            </a:r>
            <a:r>
              <a:rPr lang="ru-RU" sz="2800" dirty="0" smtClean="0">
                <a:solidFill>
                  <a:srgbClr val="0070C0"/>
                </a:solidFill>
                <a:latin typeface="+mj-lt"/>
              </a:rPr>
              <a:t>.</a:t>
            </a:r>
          </a:p>
          <a:p>
            <a:pPr>
              <a:buNone/>
            </a:pPr>
            <a:endParaRPr lang="ru-RU" dirty="0"/>
          </a:p>
        </p:txBody>
      </p:sp>
      <p:pic>
        <p:nvPicPr>
          <p:cNvPr id="1026" name="Picture 2" descr="C:\Users\дом\Desktop\Новая папка\56437АПА.jpg"/>
          <p:cNvPicPr>
            <a:picLocks noChangeAspect="1" noChangeArrowheads="1"/>
          </p:cNvPicPr>
          <p:nvPr/>
        </p:nvPicPr>
        <p:blipFill>
          <a:blip r:embed="rId2" cstate="print"/>
          <a:srcRect/>
          <a:stretch>
            <a:fillRect/>
          </a:stretch>
        </p:blipFill>
        <p:spPr bwMode="auto">
          <a:xfrm>
            <a:off x="228599" y="152400"/>
            <a:ext cx="4038601" cy="6096000"/>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2"/>
          </p:nvPr>
        </p:nvSpPr>
        <p:spPr>
          <a:xfrm>
            <a:off x="457200" y="228600"/>
            <a:ext cx="3008313" cy="5897563"/>
          </a:xfrm>
        </p:spPr>
        <p:txBody>
          <a:bodyPr/>
          <a:lstStyle/>
          <a:p>
            <a:endParaRPr lang="ru-RU" dirty="0"/>
          </a:p>
        </p:txBody>
      </p:sp>
      <p:sp>
        <p:nvSpPr>
          <p:cNvPr id="3" name="Содержимое 2"/>
          <p:cNvSpPr>
            <a:spLocks noGrp="1"/>
          </p:cNvSpPr>
          <p:nvPr>
            <p:ph sz="half" idx="1"/>
          </p:nvPr>
        </p:nvSpPr>
        <p:spPr>
          <a:xfrm>
            <a:off x="4032250" y="304800"/>
            <a:ext cx="5111750" cy="5853113"/>
          </a:xfrm>
        </p:spPr>
        <p:txBody>
          <a:bodyPr>
            <a:normAutofit fontScale="70000" lnSpcReduction="20000"/>
          </a:bodyPr>
          <a:lstStyle/>
          <a:p>
            <a:r>
              <a:rPr lang="ru-RU" dirty="0" err="1" smtClean="0">
                <a:solidFill>
                  <a:srgbClr val="0070C0"/>
                </a:solidFill>
                <a:latin typeface="+mj-lt"/>
              </a:rPr>
              <a:t>Bei</a:t>
            </a:r>
            <a:r>
              <a:rPr lang="ru-RU" dirty="0" smtClean="0">
                <a:solidFill>
                  <a:srgbClr val="0070C0"/>
                </a:solidFill>
                <a:latin typeface="+mj-lt"/>
              </a:rPr>
              <a:t> </a:t>
            </a:r>
            <a:r>
              <a:rPr lang="ru-RU" dirty="0" err="1" smtClean="0">
                <a:solidFill>
                  <a:srgbClr val="0070C0"/>
                </a:solidFill>
                <a:latin typeface="+mj-lt"/>
              </a:rPr>
              <a:t>den</a:t>
            </a:r>
            <a:r>
              <a:rPr lang="ru-RU" dirty="0" smtClean="0">
                <a:solidFill>
                  <a:srgbClr val="0070C0"/>
                </a:solidFill>
                <a:latin typeface="+mj-lt"/>
              </a:rPr>
              <a:t> </a:t>
            </a:r>
            <a:r>
              <a:rPr lang="ru-RU" dirty="0" err="1" smtClean="0">
                <a:solidFill>
                  <a:srgbClr val="0070C0"/>
                </a:solidFill>
                <a:latin typeface="+mj-lt"/>
              </a:rPr>
              <a:t>Berufsvorstellungen</a:t>
            </a:r>
            <a:r>
              <a:rPr lang="ru-RU" dirty="0" smtClean="0">
                <a:solidFill>
                  <a:srgbClr val="0070C0"/>
                </a:solidFill>
                <a:latin typeface="+mj-lt"/>
              </a:rPr>
              <a:t> </a:t>
            </a:r>
            <a:r>
              <a:rPr lang="ru-RU" dirty="0" err="1" smtClean="0">
                <a:solidFill>
                  <a:srgbClr val="0070C0"/>
                </a:solidFill>
                <a:latin typeface="+mj-lt"/>
              </a:rPr>
              <a:t>der</a:t>
            </a:r>
            <a:r>
              <a:rPr lang="ru-RU" dirty="0" smtClean="0">
                <a:solidFill>
                  <a:srgbClr val="0070C0"/>
                </a:solidFill>
                <a:latin typeface="+mj-lt"/>
              </a:rPr>
              <a:t> </a:t>
            </a:r>
            <a:r>
              <a:rPr lang="ru-RU" dirty="0" err="1" smtClean="0">
                <a:solidFill>
                  <a:srgbClr val="0070C0"/>
                </a:solidFill>
                <a:latin typeface="+mj-lt"/>
              </a:rPr>
              <a:t>Jugendlichen</a:t>
            </a:r>
            <a:r>
              <a:rPr lang="ru-RU" dirty="0" smtClean="0">
                <a:solidFill>
                  <a:srgbClr val="0070C0"/>
                </a:solidFill>
                <a:latin typeface="+mj-lt"/>
              </a:rPr>
              <a:t> </a:t>
            </a:r>
            <a:r>
              <a:rPr lang="ru-RU" dirty="0" err="1" smtClean="0">
                <a:solidFill>
                  <a:srgbClr val="0070C0"/>
                </a:solidFill>
                <a:latin typeface="+mj-lt"/>
              </a:rPr>
              <a:t>spielen</a:t>
            </a:r>
            <a:r>
              <a:rPr lang="ru-RU" dirty="0" smtClean="0">
                <a:solidFill>
                  <a:srgbClr val="0070C0"/>
                </a:solidFill>
                <a:latin typeface="+mj-lt"/>
              </a:rPr>
              <a:t> </a:t>
            </a:r>
            <a:r>
              <a:rPr lang="ru-RU" dirty="0" err="1" smtClean="0">
                <a:solidFill>
                  <a:srgbClr val="0070C0"/>
                </a:solidFill>
                <a:latin typeface="+mj-lt"/>
              </a:rPr>
              <a:t>oft</a:t>
            </a:r>
            <a:r>
              <a:rPr lang="ru-RU" dirty="0" smtClean="0">
                <a:solidFill>
                  <a:srgbClr val="0070C0"/>
                </a:solidFill>
                <a:latin typeface="+mj-lt"/>
              </a:rPr>
              <a:t> </a:t>
            </a:r>
            <a:r>
              <a:rPr lang="ru-RU" dirty="0" err="1" smtClean="0">
                <a:solidFill>
                  <a:srgbClr val="0070C0"/>
                </a:solidFill>
                <a:latin typeface="+mj-lt"/>
              </a:rPr>
              <a:t>die</a:t>
            </a:r>
            <a:r>
              <a:rPr lang="ru-RU" dirty="0" smtClean="0">
                <a:solidFill>
                  <a:srgbClr val="0070C0"/>
                </a:solidFill>
                <a:latin typeface="+mj-lt"/>
              </a:rPr>
              <a:t> </a:t>
            </a:r>
            <a:r>
              <a:rPr lang="ru-RU" dirty="0" err="1" smtClean="0">
                <a:solidFill>
                  <a:srgbClr val="0070C0"/>
                </a:solidFill>
                <a:latin typeface="+mj-lt"/>
              </a:rPr>
              <a:t>Berufe</a:t>
            </a:r>
            <a:r>
              <a:rPr lang="ru-RU" dirty="0" smtClean="0">
                <a:solidFill>
                  <a:srgbClr val="0070C0"/>
                </a:solidFill>
                <a:latin typeface="+mj-lt"/>
              </a:rPr>
              <a:t> </a:t>
            </a:r>
            <a:r>
              <a:rPr lang="ru-RU" dirty="0" err="1" smtClean="0">
                <a:solidFill>
                  <a:srgbClr val="0070C0"/>
                </a:solidFill>
                <a:latin typeface="+mj-lt"/>
              </a:rPr>
              <a:t>der</a:t>
            </a:r>
            <a:r>
              <a:rPr lang="ru-RU" dirty="0" smtClean="0">
                <a:solidFill>
                  <a:srgbClr val="0070C0"/>
                </a:solidFill>
                <a:latin typeface="+mj-lt"/>
              </a:rPr>
              <a:t> </a:t>
            </a:r>
            <a:r>
              <a:rPr lang="ru-RU" dirty="0" err="1" smtClean="0">
                <a:solidFill>
                  <a:srgbClr val="0070C0"/>
                </a:solidFill>
                <a:latin typeface="+mj-lt"/>
              </a:rPr>
              <a:t>Eltern</a:t>
            </a:r>
            <a:r>
              <a:rPr lang="ru-RU" dirty="0" smtClean="0">
                <a:solidFill>
                  <a:srgbClr val="0070C0"/>
                </a:solidFill>
                <a:latin typeface="+mj-lt"/>
              </a:rPr>
              <a:t> </a:t>
            </a:r>
            <a:r>
              <a:rPr lang="ru-RU" dirty="0" err="1" smtClean="0">
                <a:solidFill>
                  <a:srgbClr val="0070C0"/>
                </a:solidFill>
                <a:latin typeface="+mj-lt"/>
              </a:rPr>
              <a:t>eine</a:t>
            </a:r>
            <a:r>
              <a:rPr lang="ru-RU" dirty="0" smtClean="0">
                <a:solidFill>
                  <a:srgbClr val="0070C0"/>
                </a:solidFill>
                <a:latin typeface="+mj-lt"/>
              </a:rPr>
              <a:t> </a:t>
            </a:r>
            <a:r>
              <a:rPr lang="ru-RU" dirty="0" err="1" smtClean="0">
                <a:solidFill>
                  <a:srgbClr val="0070C0"/>
                </a:solidFill>
                <a:latin typeface="+mj-lt"/>
              </a:rPr>
              <a:t>gro</a:t>
            </a:r>
            <a:r>
              <a:rPr lang="en-US" dirty="0" smtClean="0">
                <a:solidFill>
                  <a:srgbClr val="0070C0"/>
                </a:solidFill>
                <a:latin typeface="+mj-lt"/>
              </a:rPr>
              <a:t>ß</a:t>
            </a:r>
            <a:r>
              <a:rPr lang="ru-RU" dirty="0" err="1" smtClean="0">
                <a:solidFill>
                  <a:srgbClr val="0070C0"/>
                </a:solidFill>
                <a:latin typeface="+mj-lt"/>
              </a:rPr>
              <a:t>e</a:t>
            </a:r>
            <a:r>
              <a:rPr lang="ru-RU" dirty="0" smtClean="0">
                <a:solidFill>
                  <a:srgbClr val="0070C0"/>
                </a:solidFill>
                <a:latin typeface="+mj-lt"/>
              </a:rPr>
              <a:t> </a:t>
            </a:r>
            <a:r>
              <a:rPr lang="ru-RU" dirty="0" err="1" smtClean="0">
                <a:solidFill>
                  <a:srgbClr val="0070C0"/>
                </a:solidFill>
                <a:latin typeface="+mj-lt"/>
              </a:rPr>
              <a:t>Rolle</a:t>
            </a:r>
            <a:r>
              <a:rPr lang="ru-RU" dirty="0" smtClean="0">
                <a:solidFill>
                  <a:srgbClr val="0070C0"/>
                </a:solidFill>
                <a:latin typeface="+mj-lt"/>
              </a:rPr>
              <a:t>. </a:t>
            </a:r>
            <a:r>
              <a:rPr lang="ru-RU" dirty="0" err="1" smtClean="0">
                <a:solidFill>
                  <a:srgbClr val="0070C0"/>
                </a:solidFill>
                <a:latin typeface="+mj-lt"/>
              </a:rPr>
              <a:t>Die</a:t>
            </a:r>
            <a:r>
              <a:rPr lang="ru-RU" dirty="0" smtClean="0">
                <a:solidFill>
                  <a:srgbClr val="0070C0"/>
                </a:solidFill>
                <a:latin typeface="+mj-lt"/>
              </a:rPr>
              <a:t> </a:t>
            </a:r>
            <a:r>
              <a:rPr lang="ru-RU" dirty="0" err="1" smtClean="0">
                <a:solidFill>
                  <a:srgbClr val="0070C0"/>
                </a:solidFill>
                <a:latin typeface="+mj-lt"/>
              </a:rPr>
              <a:t>Wunschberufe</a:t>
            </a:r>
            <a:r>
              <a:rPr lang="ru-RU" dirty="0" smtClean="0">
                <a:solidFill>
                  <a:srgbClr val="0070C0"/>
                </a:solidFill>
                <a:latin typeface="+mj-lt"/>
              </a:rPr>
              <a:t> </a:t>
            </a:r>
            <a:r>
              <a:rPr lang="ru-RU" dirty="0" err="1" smtClean="0">
                <a:solidFill>
                  <a:srgbClr val="0070C0"/>
                </a:solidFill>
                <a:latin typeface="+mj-lt"/>
              </a:rPr>
              <a:t>entstehen</a:t>
            </a:r>
            <a:r>
              <a:rPr lang="ru-RU" dirty="0" smtClean="0">
                <a:solidFill>
                  <a:srgbClr val="0070C0"/>
                </a:solidFill>
                <a:latin typeface="+mj-lt"/>
              </a:rPr>
              <a:t> </a:t>
            </a:r>
            <a:r>
              <a:rPr lang="ru-RU" dirty="0" err="1" smtClean="0">
                <a:solidFill>
                  <a:srgbClr val="0070C0"/>
                </a:solidFill>
                <a:latin typeface="+mj-lt"/>
              </a:rPr>
              <a:t>nicht</a:t>
            </a:r>
            <a:r>
              <a:rPr lang="ru-RU" dirty="0" smtClean="0">
                <a:solidFill>
                  <a:srgbClr val="0070C0"/>
                </a:solidFill>
                <a:latin typeface="+mj-lt"/>
              </a:rPr>
              <a:t> </a:t>
            </a:r>
            <a:r>
              <a:rPr lang="ru-RU" dirty="0" err="1" smtClean="0">
                <a:solidFill>
                  <a:srgbClr val="0070C0"/>
                </a:solidFill>
                <a:latin typeface="+mj-lt"/>
              </a:rPr>
              <a:t>zufällig</a:t>
            </a:r>
            <a:r>
              <a:rPr lang="ru-RU" dirty="0" smtClean="0">
                <a:solidFill>
                  <a:srgbClr val="0070C0"/>
                </a:solidFill>
                <a:latin typeface="+mj-lt"/>
              </a:rPr>
              <a:t>: </a:t>
            </a:r>
            <a:r>
              <a:rPr lang="ru-RU" dirty="0" err="1" smtClean="0">
                <a:solidFill>
                  <a:srgbClr val="0070C0"/>
                </a:solidFill>
                <a:latin typeface="+mj-lt"/>
              </a:rPr>
              <a:t>sie</a:t>
            </a:r>
            <a:r>
              <a:rPr lang="ru-RU" dirty="0" smtClean="0">
                <a:solidFill>
                  <a:srgbClr val="0070C0"/>
                </a:solidFill>
                <a:latin typeface="+mj-lt"/>
              </a:rPr>
              <a:t> </a:t>
            </a:r>
            <a:r>
              <a:rPr lang="ru-RU" dirty="0" err="1" smtClean="0">
                <a:solidFill>
                  <a:srgbClr val="0070C0"/>
                </a:solidFill>
                <a:latin typeface="+mj-lt"/>
              </a:rPr>
              <a:t>reifen</a:t>
            </a:r>
            <a:r>
              <a:rPr lang="ru-RU" dirty="0" smtClean="0">
                <a:solidFill>
                  <a:srgbClr val="0070C0"/>
                </a:solidFill>
                <a:latin typeface="+mj-lt"/>
              </a:rPr>
              <a:t> </a:t>
            </a:r>
            <a:r>
              <a:rPr lang="ru-RU" dirty="0" err="1" smtClean="0">
                <a:solidFill>
                  <a:srgbClr val="0070C0"/>
                </a:solidFill>
                <a:latin typeface="+mj-lt"/>
              </a:rPr>
              <a:t>in</a:t>
            </a:r>
            <a:r>
              <a:rPr lang="ru-RU" dirty="0" smtClean="0">
                <a:solidFill>
                  <a:srgbClr val="0070C0"/>
                </a:solidFill>
                <a:latin typeface="+mj-lt"/>
              </a:rPr>
              <a:t> </a:t>
            </a:r>
            <a:r>
              <a:rPr lang="ru-RU" dirty="0" err="1" smtClean="0">
                <a:solidFill>
                  <a:srgbClr val="0070C0"/>
                </a:solidFill>
                <a:latin typeface="+mj-lt"/>
              </a:rPr>
              <a:t>der</a:t>
            </a:r>
            <a:r>
              <a:rPr lang="ru-RU" dirty="0" smtClean="0">
                <a:solidFill>
                  <a:srgbClr val="0070C0"/>
                </a:solidFill>
                <a:latin typeface="+mj-lt"/>
              </a:rPr>
              <a:t> </a:t>
            </a:r>
            <a:r>
              <a:rPr lang="ru-RU" dirty="0" err="1" smtClean="0">
                <a:solidFill>
                  <a:srgbClr val="0070C0"/>
                </a:solidFill>
                <a:latin typeface="+mj-lt"/>
              </a:rPr>
              <a:t>Familie</a:t>
            </a:r>
            <a:r>
              <a:rPr lang="ru-RU" dirty="0" smtClean="0">
                <a:solidFill>
                  <a:srgbClr val="0070C0"/>
                </a:solidFill>
                <a:latin typeface="+mj-lt"/>
              </a:rPr>
              <a:t> </a:t>
            </a:r>
            <a:r>
              <a:rPr lang="ru-RU" dirty="0" err="1" smtClean="0">
                <a:solidFill>
                  <a:srgbClr val="0070C0"/>
                </a:solidFill>
                <a:latin typeface="+mj-lt"/>
              </a:rPr>
              <a:t>oder</a:t>
            </a:r>
            <a:r>
              <a:rPr lang="ru-RU" dirty="0" smtClean="0">
                <a:solidFill>
                  <a:srgbClr val="0070C0"/>
                </a:solidFill>
                <a:latin typeface="+mj-lt"/>
              </a:rPr>
              <a:t> </a:t>
            </a:r>
            <a:r>
              <a:rPr lang="ru-RU" dirty="0" err="1" smtClean="0">
                <a:solidFill>
                  <a:srgbClr val="0070C0"/>
                </a:solidFill>
                <a:latin typeface="+mj-lt"/>
              </a:rPr>
              <a:t>im</a:t>
            </a:r>
            <a:r>
              <a:rPr lang="ru-RU" dirty="0" smtClean="0">
                <a:solidFill>
                  <a:srgbClr val="0070C0"/>
                </a:solidFill>
                <a:latin typeface="+mj-lt"/>
              </a:rPr>
              <a:t> </a:t>
            </a:r>
            <a:r>
              <a:rPr lang="ru-RU" dirty="0" err="1" smtClean="0">
                <a:solidFill>
                  <a:srgbClr val="0070C0"/>
                </a:solidFill>
                <a:latin typeface="+mj-lt"/>
              </a:rPr>
              <a:t>Unterricht</a:t>
            </a:r>
            <a:r>
              <a:rPr lang="ru-RU" dirty="0" smtClean="0">
                <a:solidFill>
                  <a:srgbClr val="0070C0"/>
                </a:solidFill>
                <a:latin typeface="+mj-lt"/>
              </a:rPr>
              <a:t>. </a:t>
            </a:r>
            <a:r>
              <a:rPr lang="ru-RU" dirty="0" err="1" smtClean="0">
                <a:solidFill>
                  <a:srgbClr val="0070C0"/>
                </a:solidFill>
                <a:latin typeface="+mj-lt"/>
              </a:rPr>
              <a:t>Nicht</a:t>
            </a:r>
            <a:r>
              <a:rPr lang="ru-RU" dirty="0" smtClean="0">
                <a:solidFill>
                  <a:srgbClr val="0070C0"/>
                </a:solidFill>
                <a:latin typeface="+mj-lt"/>
              </a:rPr>
              <a:t> </a:t>
            </a:r>
            <a:r>
              <a:rPr lang="ru-RU" dirty="0" err="1" smtClean="0">
                <a:solidFill>
                  <a:srgbClr val="0070C0"/>
                </a:solidFill>
                <a:latin typeface="+mj-lt"/>
              </a:rPr>
              <a:t>selten</a:t>
            </a:r>
            <a:r>
              <a:rPr lang="ru-RU" dirty="0" smtClean="0">
                <a:solidFill>
                  <a:srgbClr val="0070C0"/>
                </a:solidFill>
                <a:latin typeface="+mj-lt"/>
              </a:rPr>
              <a:t> </a:t>
            </a:r>
            <a:r>
              <a:rPr lang="ru-RU" dirty="0" err="1" smtClean="0">
                <a:solidFill>
                  <a:srgbClr val="0070C0"/>
                </a:solidFill>
                <a:latin typeface="+mj-lt"/>
              </a:rPr>
              <a:t>kӧnnen Verwandte</a:t>
            </a:r>
            <a:r>
              <a:rPr lang="ru-RU" dirty="0" smtClean="0">
                <a:solidFill>
                  <a:srgbClr val="0070C0"/>
                </a:solidFill>
                <a:latin typeface="+mj-lt"/>
              </a:rPr>
              <a:t> </a:t>
            </a:r>
            <a:r>
              <a:rPr lang="ru-RU" dirty="0" err="1" smtClean="0">
                <a:solidFill>
                  <a:srgbClr val="0070C0"/>
                </a:solidFill>
                <a:latin typeface="+mj-lt"/>
              </a:rPr>
              <a:t>oder</a:t>
            </a:r>
            <a:r>
              <a:rPr lang="ru-RU" dirty="0" smtClean="0">
                <a:solidFill>
                  <a:srgbClr val="0070C0"/>
                </a:solidFill>
                <a:latin typeface="+mj-lt"/>
              </a:rPr>
              <a:t> </a:t>
            </a:r>
            <a:r>
              <a:rPr lang="ru-RU" dirty="0" err="1" smtClean="0">
                <a:solidFill>
                  <a:srgbClr val="0070C0"/>
                </a:solidFill>
                <a:latin typeface="+mj-lt"/>
              </a:rPr>
              <a:t>Freunde</a:t>
            </a:r>
            <a:r>
              <a:rPr lang="ru-RU" dirty="0" smtClean="0">
                <a:solidFill>
                  <a:srgbClr val="0070C0"/>
                </a:solidFill>
                <a:latin typeface="+mj-lt"/>
              </a:rPr>
              <a:t> </a:t>
            </a:r>
            <a:r>
              <a:rPr lang="ru-RU" dirty="0" err="1" smtClean="0">
                <a:solidFill>
                  <a:srgbClr val="0070C0"/>
                </a:solidFill>
                <a:latin typeface="+mj-lt"/>
              </a:rPr>
              <a:t>die</a:t>
            </a:r>
            <a:r>
              <a:rPr lang="ru-RU" dirty="0" smtClean="0">
                <a:solidFill>
                  <a:srgbClr val="0070C0"/>
                </a:solidFill>
                <a:latin typeface="+mj-lt"/>
              </a:rPr>
              <a:t> </a:t>
            </a:r>
            <a:r>
              <a:rPr lang="ru-RU" dirty="0" err="1" smtClean="0">
                <a:solidFill>
                  <a:srgbClr val="0070C0"/>
                </a:solidFill>
                <a:latin typeface="+mj-lt"/>
              </a:rPr>
              <a:t>Berufswahl</a:t>
            </a:r>
            <a:r>
              <a:rPr lang="ru-RU" dirty="0" smtClean="0">
                <a:solidFill>
                  <a:srgbClr val="0070C0"/>
                </a:solidFill>
                <a:latin typeface="+mj-lt"/>
              </a:rPr>
              <a:t> </a:t>
            </a:r>
            <a:r>
              <a:rPr lang="ru-RU" dirty="0" err="1" smtClean="0">
                <a:solidFill>
                  <a:srgbClr val="0070C0"/>
                </a:solidFill>
                <a:latin typeface="+mj-lt"/>
              </a:rPr>
              <a:t>beeinflussen</a:t>
            </a:r>
            <a:r>
              <a:rPr lang="ru-RU" dirty="0" smtClean="0">
                <a:solidFill>
                  <a:srgbClr val="0070C0"/>
                </a:solidFill>
                <a:latin typeface="+mj-lt"/>
              </a:rPr>
              <a:t> </a:t>
            </a:r>
            <a:r>
              <a:rPr lang="ru-RU" dirty="0" err="1" smtClean="0">
                <a:solidFill>
                  <a:srgbClr val="0070C0"/>
                </a:solidFill>
                <a:latin typeface="+mj-lt"/>
              </a:rPr>
              <a:t>oder</a:t>
            </a:r>
            <a:r>
              <a:rPr lang="ru-RU" dirty="0" smtClean="0">
                <a:solidFill>
                  <a:srgbClr val="0070C0"/>
                </a:solidFill>
                <a:latin typeface="+mj-lt"/>
              </a:rPr>
              <a:t> </a:t>
            </a:r>
            <a:r>
              <a:rPr lang="ru-RU" dirty="0" err="1" smtClean="0">
                <a:solidFill>
                  <a:srgbClr val="0070C0"/>
                </a:solidFill>
                <a:latin typeface="+mj-lt"/>
              </a:rPr>
              <a:t>sogar</a:t>
            </a:r>
            <a:r>
              <a:rPr lang="ru-RU" dirty="0" smtClean="0">
                <a:solidFill>
                  <a:srgbClr val="0070C0"/>
                </a:solidFill>
                <a:latin typeface="+mj-lt"/>
              </a:rPr>
              <a:t> </a:t>
            </a:r>
            <a:r>
              <a:rPr lang="ru-RU" dirty="0" err="1" smtClean="0">
                <a:solidFill>
                  <a:srgbClr val="0070C0"/>
                </a:solidFill>
                <a:latin typeface="+mj-lt"/>
              </a:rPr>
              <a:t>bestimmen</a:t>
            </a:r>
            <a:r>
              <a:rPr lang="ru-RU" dirty="0" smtClean="0">
                <a:solidFill>
                  <a:srgbClr val="0070C0"/>
                </a:solidFill>
                <a:latin typeface="+mj-lt"/>
              </a:rPr>
              <a:t>. </a:t>
            </a:r>
            <a:r>
              <a:rPr lang="ru-RU" dirty="0" err="1" smtClean="0">
                <a:solidFill>
                  <a:srgbClr val="0070C0"/>
                </a:solidFill>
                <a:latin typeface="+mj-lt"/>
              </a:rPr>
              <a:t>Dann</a:t>
            </a:r>
            <a:r>
              <a:rPr lang="ru-RU" dirty="0" smtClean="0">
                <a:solidFill>
                  <a:srgbClr val="0070C0"/>
                </a:solidFill>
                <a:latin typeface="+mj-lt"/>
              </a:rPr>
              <a:t> </a:t>
            </a:r>
            <a:r>
              <a:rPr lang="ru-RU" dirty="0" err="1" smtClean="0">
                <a:solidFill>
                  <a:srgbClr val="0070C0"/>
                </a:solidFill>
                <a:latin typeface="+mj-lt"/>
              </a:rPr>
              <a:t>kann</a:t>
            </a:r>
            <a:r>
              <a:rPr lang="ru-RU" dirty="0" smtClean="0">
                <a:solidFill>
                  <a:srgbClr val="0070C0"/>
                </a:solidFill>
                <a:latin typeface="+mj-lt"/>
              </a:rPr>
              <a:t> </a:t>
            </a:r>
            <a:r>
              <a:rPr lang="ru-RU" dirty="0" err="1" smtClean="0">
                <a:solidFill>
                  <a:srgbClr val="0070C0"/>
                </a:solidFill>
                <a:latin typeface="+mj-lt"/>
              </a:rPr>
              <a:t>man</a:t>
            </a:r>
            <a:r>
              <a:rPr lang="ru-RU" dirty="0" smtClean="0">
                <a:solidFill>
                  <a:srgbClr val="0070C0"/>
                </a:solidFill>
                <a:latin typeface="+mj-lt"/>
              </a:rPr>
              <a:t> </a:t>
            </a:r>
            <a:r>
              <a:rPr lang="ru-RU" dirty="0" err="1" smtClean="0">
                <a:solidFill>
                  <a:srgbClr val="0070C0"/>
                </a:solidFill>
                <a:latin typeface="+mj-lt"/>
              </a:rPr>
              <a:t>alle</a:t>
            </a:r>
            <a:r>
              <a:rPr lang="ru-RU" dirty="0" smtClean="0">
                <a:solidFill>
                  <a:srgbClr val="0070C0"/>
                </a:solidFill>
                <a:latin typeface="+mj-lt"/>
              </a:rPr>
              <a:t> </a:t>
            </a:r>
            <a:r>
              <a:rPr lang="ru-RU" dirty="0" err="1" smtClean="0">
                <a:solidFill>
                  <a:srgbClr val="0070C0"/>
                </a:solidFill>
                <a:latin typeface="+mj-lt"/>
              </a:rPr>
              <a:t>Vorteile</a:t>
            </a:r>
            <a:r>
              <a:rPr lang="ru-RU" dirty="0" smtClean="0">
                <a:solidFill>
                  <a:srgbClr val="0070C0"/>
                </a:solidFill>
                <a:latin typeface="+mj-lt"/>
              </a:rPr>
              <a:t> </a:t>
            </a:r>
            <a:r>
              <a:rPr lang="ru-RU" dirty="0" err="1" smtClean="0">
                <a:solidFill>
                  <a:srgbClr val="0070C0"/>
                </a:solidFill>
                <a:latin typeface="+mj-lt"/>
              </a:rPr>
              <a:t>und</a:t>
            </a:r>
            <a:r>
              <a:rPr lang="ru-RU" dirty="0" smtClean="0">
                <a:solidFill>
                  <a:srgbClr val="0070C0"/>
                </a:solidFill>
                <a:latin typeface="+mj-lt"/>
              </a:rPr>
              <a:t> </a:t>
            </a:r>
            <a:r>
              <a:rPr lang="ru-RU" dirty="0" err="1" smtClean="0">
                <a:solidFill>
                  <a:srgbClr val="0070C0"/>
                </a:solidFill>
                <a:latin typeface="+mj-lt"/>
              </a:rPr>
              <a:t>Nachteile</a:t>
            </a:r>
            <a:r>
              <a:rPr lang="ru-RU" dirty="0" smtClean="0">
                <a:solidFill>
                  <a:srgbClr val="0070C0"/>
                </a:solidFill>
                <a:latin typeface="+mj-lt"/>
              </a:rPr>
              <a:t> </a:t>
            </a:r>
            <a:r>
              <a:rPr lang="ru-RU" dirty="0" err="1" smtClean="0">
                <a:solidFill>
                  <a:srgbClr val="0070C0"/>
                </a:solidFill>
                <a:latin typeface="+mj-lt"/>
              </a:rPr>
              <a:t>des</a:t>
            </a:r>
            <a:r>
              <a:rPr lang="ru-RU" dirty="0" smtClean="0">
                <a:solidFill>
                  <a:srgbClr val="0070C0"/>
                </a:solidFill>
                <a:latin typeface="+mj-lt"/>
              </a:rPr>
              <a:t> </a:t>
            </a:r>
            <a:r>
              <a:rPr lang="ru-RU" dirty="0" err="1" smtClean="0">
                <a:solidFill>
                  <a:srgbClr val="0070C0"/>
                </a:solidFill>
                <a:latin typeface="+mj-lt"/>
              </a:rPr>
              <a:t>konkreten</a:t>
            </a:r>
            <a:r>
              <a:rPr lang="ru-RU" dirty="0" smtClean="0">
                <a:solidFill>
                  <a:srgbClr val="0070C0"/>
                </a:solidFill>
                <a:latin typeface="+mj-lt"/>
              </a:rPr>
              <a:t> </a:t>
            </a:r>
            <a:r>
              <a:rPr lang="ru-RU" dirty="0" err="1" smtClean="0">
                <a:solidFill>
                  <a:srgbClr val="0070C0"/>
                </a:solidFill>
                <a:latin typeface="+mj-lt"/>
              </a:rPr>
              <a:t>Berufs</a:t>
            </a:r>
            <a:r>
              <a:rPr lang="ru-RU" dirty="0" smtClean="0">
                <a:solidFill>
                  <a:srgbClr val="0070C0"/>
                </a:solidFill>
                <a:latin typeface="+mj-lt"/>
              </a:rPr>
              <a:t> </a:t>
            </a:r>
            <a:r>
              <a:rPr lang="ru-RU" dirty="0" err="1" smtClean="0">
                <a:solidFill>
                  <a:srgbClr val="0070C0"/>
                </a:solidFill>
                <a:latin typeface="+mj-lt"/>
              </a:rPr>
              <a:t>verfolgen</a:t>
            </a:r>
            <a:r>
              <a:rPr lang="ru-RU" dirty="0" smtClean="0">
                <a:solidFill>
                  <a:srgbClr val="0070C0"/>
                </a:solidFill>
                <a:latin typeface="+mj-lt"/>
              </a:rPr>
              <a:t> </a:t>
            </a:r>
            <a:r>
              <a:rPr lang="ru-RU" dirty="0" err="1" smtClean="0">
                <a:solidFill>
                  <a:srgbClr val="0070C0"/>
                </a:solidFill>
                <a:latin typeface="+mj-lt"/>
              </a:rPr>
              <a:t>und</a:t>
            </a:r>
            <a:r>
              <a:rPr lang="ru-RU" dirty="0" smtClean="0">
                <a:solidFill>
                  <a:srgbClr val="0070C0"/>
                </a:solidFill>
                <a:latin typeface="+mj-lt"/>
              </a:rPr>
              <a:t> </a:t>
            </a:r>
            <a:r>
              <a:rPr lang="ru-RU" dirty="0" err="1" smtClean="0">
                <a:solidFill>
                  <a:srgbClr val="0070C0"/>
                </a:solidFill>
                <a:latin typeface="+mj-lt"/>
              </a:rPr>
              <a:t>später</a:t>
            </a:r>
            <a:r>
              <a:rPr lang="ru-RU" dirty="0" smtClean="0">
                <a:solidFill>
                  <a:srgbClr val="0070C0"/>
                </a:solidFill>
                <a:latin typeface="+mj-lt"/>
              </a:rPr>
              <a:t> </a:t>
            </a:r>
            <a:r>
              <a:rPr lang="ru-RU" dirty="0" err="1" smtClean="0">
                <a:solidFill>
                  <a:srgbClr val="0070C0"/>
                </a:solidFill>
                <a:latin typeface="+mj-lt"/>
              </a:rPr>
              <a:t>viele</a:t>
            </a:r>
            <a:r>
              <a:rPr lang="ru-RU" dirty="0" smtClean="0">
                <a:solidFill>
                  <a:srgbClr val="0070C0"/>
                </a:solidFill>
                <a:latin typeface="+mj-lt"/>
              </a:rPr>
              <a:t> </a:t>
            </a:r>
            <a:r>
              <a:rPr lang="ru-RU" dirty="0" err="1" smtClean="0">
                <a:solidFill>
                  <a:srgbClr val="0070C0"/>
                </a:solidFill>
                <a:latin typeface="+mj-lt"/>
              </a:rPr>
              <a:t>Enttäuschungen</a:t>
            </a:r>
            <a:r>
              <a:rPr lang="ru-RU" dirty="0" smtClean="0">
                <a:solidFill>
                  <a:srgbClr val="0070C0"/>
                </a:solidFill>
                <a:latin typeface="+mj-lt"/>
              </a:rPr>
              <a:t> </a:t>
            </a:r>
            <a:r>
              <a:rPr lang="ru-RU" dirty="0" err="1" smtClean="0">
                <a:solidFill>
                  <a:srgbClr val="0070C0"/>
                </a:solidFill>
                <a:latin typeface="+mj-lt"/>
              </a:rPr>
              <a:t>vermeiden</a:t>
            </a:r>
            <a:r>
              <a:rPr lang="ru-RU" dirty="0" smtClean="0">
                <a:solidFill>
                  <a:srgbClr val="0070C0"/>
                </a:solidFill>
                <a:latin typeface="+mj-lt"/>
              </a:rPr>
              <a:t>. </a:t>
            </a:r>
            <a:r>
              <a:rPr lang="ru-RU" dirty="0" err="1" smtClean="0">
                <a:solidFill>
                  <a:srgbClr val="0070C0"/>
                </a:solidFill>
                <a:latin typeface="+mj-lt"/>
              </a:rPr>
              <a:t>In</a:t>
            </a:r>
            <a:r>
              <a:rPr lang="ru-RU" dirty="0" smtClean="0">
                <a:solidFill>
                  <a:srgbClr val="0070C0"/>
                </a:solidFill>
                <a:latin typeface="+mj-lt"/>
              </a:rPr>
              <a:t> </a:t>
            </a:r>
            <a:r>
              <a:rPr lang="ru-RU" dirty="0" err="1" smtClean="0">
                <a:solidFill>
                  <a:srgbClr val="0070C0"/>
                </a:solidFill>
                <a:latin typeface="+mj-lt"/>
              </a:rPr>
              <a:t>solchem</a:t>
            </a:r>
            <a:r>
              <a:rPr lang="ru-RU" dirty="0" smtClean="0">
                <a:solidFill>
                  <a:srgbClr val="0070C0"/>
                </a:solidFill>
                <a:latin typeface="+mj-lt"/>
              </a:rPr>
              <a:t> </a:t>
            </a:r>
            <a:r>
              <a:rPr lang="ru-RU" dirty="0" err="1" smtClean="0">
                <a:solidFill>
                  <a:srgbClr val="0070C0"/>
                </a:solidFill>
                <a:latin typeface="+mj-lt"/>
              </a:rPr>
              <a:t>Fall</a:t>
            </a:r>
            <a:r>
              <a:rPr lang="ru-RU" dirty="0" smtClean="0">
                <a:solidFill>
                  <a:srgbClr val="0070C0"/>
                </a:solidFill>
                <a:latin typeface="+mj-lt"/>
              </a:rPr>
              <a:t> </a:t>
            </a:r>
            <a:r>
              <a:rPr lang="ru-RU" dirty="0" err="1" smtClean="0">
                <a:solidFill>
                  <a:srgbClr val="0070C0"/>
                </a:solidFill>
                <a:latin typeface="+mj-lt"/>
              </a:rPr>
              <a:t>hat</a:t>
            </a:r>
            <a:r>
              <a:rPr lang="ru-RU" dirty="0" smtClean="0">
                <a:solidFill>
                  <a:srgbClr val="0070C0"/>
                </a:solidFill>
                <a:latin typeface="+mj-lt"/>
              </a:rPr>
              <a:t> </a:t>
            </a:r>
            <a:r>
              <a:rPr lang="ru-RU" dirty="0" err="1" smtClean="0">
                <a:solidFill>
                  <a:srgbClr val="0070C0"/>
                </a:solidFill>
                <a:latin typeface="+mj-lt"/>
              </a:rPr>
              <a:t>man</a:t>
            </a:r>
            <a:r>
              <a:rPr lang="ru-RU" dirty="0" smtClean="0">
                <a:solidFill>
                  <a:srgbClr val="0070C0"/>
                </a:solidFill>
                <a:latin typeface="+mj-lt"/>
              </a:rPr>
              <a:t> </a:t>
            </a:r>
            <a:r>
              <a:rPr lang="ru-RU" dirty="0" err="1" smtClean="0">
                <a:solidFill>
                  <a:srgbClr val="0070C0"/>
                </a:solidFill>
                <a:latin typeface="+mj-lt"/>
              </a:rPr>
              <a:t>klare</a:t>
            </a:r>
            <a:r>
              <a:rPr lang="ru-RU" dirty="0" smtClean="0">
                <a:solidFill>
                  <a:srgbClr val="0070C0"/>
                </a:solidFill>
                <a:latin typeface="+mj-lt"/>
              </a:rPr>
              <a:t> </a:t>
            </a:r>
            <a:r>
              <a:rPr lang="ru-RU" dirty="0" err="1" smtClean="0">
                <a:solidFill>
                  <a:srgbClr val="0070C0"/>
                </a:solidFill>
                <a:latin typeface="+mj-lt"/>
              </a:rPr>
              <a:t>Vorstellungen</a:t>
            </a:r>
            <a:r>
              <a:rPr lang="ru-RU" dirty="0" smtClean="0">
                <a:solidFill>
                  <a:srgbClr val="0070C0"/>
                </a:solidFill>
                <a:latin typeface="+mj-lt"/>
              </a:rPr>
              <a:t>, </a:t>
            </a:r>
            <a:r>
              <a:rPr lang="ru-RU" dirty="0" err="1" smtClean="0">
                <a:solidFill>
                  <a:srgbClr val="0070C0"/>
                </a:solidFill>
                <a:latin typeface="+mj-lt"/>
              </a:rPr>
              <a:t>was</a:t>
            </a:r>
            <a:r>
              <a:rPr lang="ru-RU" dirty="0" smtClean="0">
                <a:solidFill>
                  <a:srgbClr val="0070C0"/>
                </a:solidFill>
                <a:latin typeface="+mj-lt"/>
              </a:rPr>
              <a:t> </a:t>
            </a:r>
            <a:r>
              <a:rPr lang="ru-RU" dirty="0" err="1" smtClean="0">
                <a:solidFill>
                  <a:srgbClr val="0070C0"/>
                </a:solidFill>
                <a:latin typeface="+mj-lt"/>
              </a:rPr>
              <a:t>von</a:t>
            </a:r>
            <a:r>
              <a:rPr lang="ru-RU" dirty="0" smtClean="0">
                <a:solidFill>
                  <a:srgbClr val="0070C0"/>
                </a:solidFill>
                <a:latin typeface="+mj-lt"/>
              </a:rPr>
              <a:t> </a:t>
            </a:r>
            <a:r>
              <a:rPr lang="ru-RU" dirty="0" err="1" smtClean="0">
                <a:solidFill>
                  <a:srgbClr val="0070C0"/>
                </a:solidFill>
                <a:latin typeface="+mj-lt"/>
              </a:rPr>
              <a:t>dem</a:t>
            </a:r>
            <a:r>
              <a:rPr lang="ru-RU" dirty="0" smtClean="0">
                <a:solidFill>
                  <a:srgbClr val="0070C0"/>
                </a:solidFill>
                <a:latin typeface="+mj-lt"/>
              </a:rPr>
              <a:t> </a:t>
            </a:r>
            <a:r>
              <a:rPr lang="ru-RU" dirty="0" err="1" smtClean="0">
                <a:solidFill>
                  <a:srgbClr val="0070C0"/>
                </a:solidFill>
                <a:latin typeface="+mj-lt"/>
              </a:rPr>
              <a:t>Beruf</a:t>
            </a:r>
            <a:r>
              <a:rPr lang="ru-RU" dirty="0" smtClean="0">
                <a:solidFill>
                  <a:srgbClr val="0070C0"/>
                </a:solidFill>
                <a:latin typeface="+mj-lt"/>
              </a:rPr>
              <a:t> </a:t>
            </a:r>
            <a:r>
              <a:rPr lang="ru-RU" dirty="0" err="1" smtClean="0">
                <a:solidFill>
                  <a:srgbClr val="0070C0"/>
                </a:solidFill>
                <a:latin typeface="+mj-lt"/>
              </a:rPr>
              <a:t>erwartet</a:t>
            </a:r>
            <a:r>
              <a:rPr lang="ru-RU" dirty="0" smtClean="0">
                <a:solidFill>
                  <a:srgbClr val="0070C0"/>
                </a:solidFill>
                <a:latin typeface="+mj-lt"/>
              </a:rPr>
              <a:t> </a:t>
            </a:r>
            <a:r>
              <a:rPr lang="ru-RU" dirty="0" err="1" smtClean="0">
                <a:solidFill>
                  <a:srgbClr val="0070C0"/>
                </a:solidFill>
                <a:latin typeface="+mj-lt"/>
              </a:rPr>
              <a:t>wird</a:t>
            </a:r>
            <a:r>
              <a:rPr lang="ru-RU" dirty="0" smtClean="0">
                <a:solidFill>
                  <a:srgbClr val="0070C0"/>
                </a:solidFill>
                <a:latin typeface="+mj-lt"/>
              </a:rPr>
              <a:t>. </a:t>
            </a:r>
            <a:r>
              <a:rPr lang="ru-RU" dirty="0" err="1" smtClean="0">
                <a:solidFill>
                  <a:srgbClr val="0070C0"/>
                </a:solidFill>
                <a:latin typeface="+mj-lt"/>
              </a:rPr>
              <a:t>Es</a:t>
            </a:r>
            <a:r>
              <a:rPr lang="ru-RU" dirty="0" smtClean="0">
                <a:solidFill>
                  <a:srgbClr val="0070C0"/>
                </a:solidFill>
                <a:latin typeface="+mj-lt"/>
              </a:rPr>
              <a:t> </a:t>
            </a:r>
            <a:r>
              <a:rPr lang="ru-RU" dirty="0" err="1" smtClean="0">
                <a:solidFill>
                  <a:srgbClr val="0070C0"/>
                </a:solidFill>
                <a:latin typeface="+mj-lt"/>
              </a:rPr>
              <a:t>ist</a:t>
            </a:r>
            <a:r>
              <a:rPr lang="ru-RU" dirty="0" smtClean="0">
                <a:solidFill>
                  <a:srgbClr val="0070C0"/>
                </a:solidFill>
                <a:latin typeface="+mj-lt"/>
              </a:rPr>
              <a:t> </a:t>
            </a:r>
            <a:r>
              <a:rPr lang="ru-RU" dirty="0" err="1" smtClean="0">
                <a:solidFill>
                  <a:srgbClr val="0070C0"/>
                </a:solidFill>
                <a:latin typeface="+mj-lt"/>
              </a:rPr>
              <a:t>wichtig</a:t>
            </a:r>
            <a:r>
              <a:rPr lang="ru-RU" dirty="0" smtClean="0">
                <a:solidFill>
                  <a:srgbClr val="0070C0"/>
                </a:solidFill>
                <a:latin typeface="+mj-lt"/>
              </a:rPr>
              <a:t>, </a:t>
            </a:r>
            <a:r>
              <a:rPr lang="ru-RU" dirty="0" err="1" smtClean="0">
                <a:solidFill>
                  <a:srgbClr val="0070C0"/>
                </a:solidFill>
                <a:latin typeface="+mj-lt"/>
              </a:rPr>
              <a:t>denn</a:t>
            </a:r>
            <a:r>
              <a:rPr lang="ru-RU" dirty="0" smtClean="0">
                <a:solidFill>
                  <a:srgbClr val="0070C0"/>
                </a:solidFill>
                <a:latin typeface="+mj-lt"/>
              </a:rPr>
              <a:t> </a:t>
            </a:r>
            <a:r>
              <a:rPr lang="ru-RU" dirty="0" err="1" smtClean="0">
                <a:solidFill>
                  <a:srgbClr val="0070C0"/>
                </a:solidFill>
                <a:latin typeface="+mj-lt"/>
              </a:rPr>
              <a:t>im</a:t>
            </a:r>
            <a:r>
              <a:rPr lang="ru-RU" dirty="0" smtClean="0">
                <a:solidFill>
                  <a:srgbClr val="0070C0"/>
                </a:solidFill>
                <a:latin typeface="+mj-lt"/>
              </a:rPr>
              <a:t> </a:t>
            </a:r>
            <a:r>
              <a:rPr lang="ru-RU" dirty="0" err="1" smtClean="0">
                <a:solidFill>
                  <a:srgbClr val="0070C0"/>
                </a:solidFill>
                <a:latin typeface="+mj-lt"/>
              </a:rPr>
              <a:t>Alltag</a:t>
            </a:r>
            <a:r>
              <a:rPr lang="ru-RU" dirty="0" smtClean="0">
                <a:solidFill>
                  <a:srgbClr val="0070C0"/>
                </a:solidFill>
                <a:latin typeface="+mj-lt"/>
              </a:rPr>
              <a:t> </a:t>
            </a:r>
            <a:r>
              <a:rPr lang="ru-RU" dirty="0" err="1" smtClean="0">
                <a:solidFill>
                  <a:srgbClr val="0070C0"/>
                </a:solidFill>
                <a:latin typeface="+mj-lt"/>
              </a:rPr>
              <a:t>sehen</a:t>
            </a:r>
            <a:r>
              <a:rPr lang="ru-RU" dirty="0" smtClean="0">
                <a:solidFill>
                  <a:srgbClr val="0070C0"/>
                </a:solidFill>
                <a:latin typeface="+mj-lt"/>
              </a:rPr>
              <a:t> </a:t>
            </a:r>
            <a:r>
              <a:rPr lang="ru-RU" dirty="0" err="1" smtClean="0">
                <a:solidFill>
                  <a:srgbClr val="0070C0"/>
                </a:solidFill>
                <a:latin typeface="+mj-lt"/>
              </a:rPr>
              <a:t>viele</a:t>
            </a:r>
            <a:r>
              <a:rPr lang="ru-RU" dirty="0" smtClean="0">
                <a:solidFill>
                  <a:srgbClr val="0070C0"/>
                </a:solidFill>
                <a:latin typeface="+mj-lt"/>
              </a:rPr>
              <a:t> </a:t>
            </a:r>
            <a:r>
              <a:rPr lang="ru-RU" dirty="0" err="1" smtClean="0">
                <a:solidFill>
                  <a:srgbClr val="0070C0"/>
                </a:solidFill>
                <a:latin typeface="+mj-lt"/>
              </a:rPr>
              <a:t>Dinge</a:t>
            </a:r>
            <a:r>
              <a:rPr lang="ru-RU" dirty="0" smtClean="0">
                <a:solidFill>
                  <a:srgbClr val="0070C0"/>
                </a:solidFill>
                <a:latin typeface="+mj-lt"/>
              </a:rPr>
              <a:t> </a:t>
            </a:r>
            <a:r>
              <a:rPr lang="ru-RU" dirty="0" err="1" smtClean="0">
                <a:solidFill>
                  <a:srgbClr val="0070C0"/>
                </a:solidFill>
                <a:latin typeface="+mj-lt"/>
              </a:rPr>
              <a:t>anders</a:t>
            </a:r>
            <a:r>
              <a:rPr lang="ru-RU" dirty="0" smtClean="0">
                <a:solidFill>
                  <a:srgbClr val="0070C0"/>
                </a:solidFill>
                <a:latin typeface="+mj-lt"/>
              </a:rPr>
              <a:t> </a:t>
            </a:r>
            <a:r>
              <a:rPr lang="ru-RU" dirty="0" err="1" smtClean="0">
                <a:solidFill>
                  <a:srgbClr val="0070C0"/>
                </a:solidFill>
                <a:latin typeface="+mj-lt"/>
              </a:rPr>
              <a:t>als</a:t>
            </a:r>
            <a:r>
              <a:rPr lang="ru-RU" dirty="0" smtClean="0">
                <a:solidFill>
                  <a:srgbClr val="0070C0"/>
                </a:solidFill>
                <a:latin typeface="+mj-lt"/>
              </a:rPr>
              <a:t> </a:t>
            </a:r>
            <a:r>
              <a:rPr lang="ru-RU" dirty="0" err="1" smtClean="0">
                <a:solidFill>
                  <a:srgbClr val="0070C0"/>
                </a:solidFill>
                <a:latin typeface="+mj-lt"/>
              </a:rPr>
              <a:t>im</a:t>
            </a:r>
            <a:r>
              <a:rPr lang="ru-RU" dirty="0" smtClean="0">
                <a:solidFill>
                  <a:srgbClr val="0070C0"/>
                </a:solidFill>
                <a:latin typeface="+mj-lt"/>
              </a:rPr>
              <a:t> </a:t>
            </a:r>
            <a:r>
              <a:rPr lang="ru-RU" dirty="0" err="1" smtClean="0">
                <a:solidFill>
                  <a:srgbClr val="0070C0"/>
                </a:solidFill>
                <a:latin typeface="+mj-lt"/>
              </a:rPr>
              <a:t>Traum</a:t>
            </a:r>
            <a:r>
              <a:rPr lang="ru-RU" dirty="0" smtClean="0">
                <a:solidFill>
                  <a:srgbClr val="0070C0"/>
                </a:solidFill>
                <a:latin typeface="+mj-lt"/>
              </a:rPr>
              <a:t> </a:t>
            </a:r>
            <a:r>
              <a:rPr lang="ru-RU" dirty="0" err="1" smtClean="0">
                <a:solidFill>
                  <a:srgbClr val="0070C0"/>
                </a:solidFill>
                <a:latin typeface="+mj-lt"/>
              </a:rPr>
              <a:t>aus</a:t>
            </a:r>
            <a:r>
              <a:rPr lang="ru-RU" dirty="0" smtClean="0">
                <a:solidFill>
                  <a:srgbClr val="0070C0"/>
                </a:solidFill>
                <a:latin typeface="+mj-lt"/>
              </a:rPr>
              <a:t>. </a:t>
            </a:r>
            <a:r>
              <a:rPr lang="ru-RU" dirty="0" err="1" smtClean="0">
                <a:solidFill>
                  <a:srgbClr val="0070C0"/>
                </a:solidFill>
                <a:latin typeface="+mj-lt"/>
              </a:rPr>
              <a:t>Man</a:t>
            </a:r>
            <a:r>
              <a:rPr lang="ru-RU" dirty="0" smtClean="0">
                <a:solidFill>
                  <a:srgbClr val="0070C0"/>
                </a:solidFill>
                <a:latin typeface="+mj-lt"/>
              </a:rPr>
              <a:t> </a:t>
            </a:r>
            <a:r>
              <a:rPr lang="ru-RU" dirty="0" err="1" smtClean="0">
                <a:solidFill>
                  <a:srgbClr val="0070C0"/>
                </a:solidFill>
                <a:latin typeface="+mj-lt"/>
              </a:rPr>
              <a:t>baut</a:t>
            </a:r>
            <a:r>
              <a:rPr lang="ru-RU" dirty="0" smtClean="0">
                <a:solidFill>
                  <a:srgbClr val="0070C0"/>
                </a:solidFill>
                <a:latin typeface="+mj-lt"/>
              </a:rPr>
              <a:t> </a:t>
            </a:r>
            <a:r>
              <a:rPr lang="ru-RU" dirty="0" err="1" smtClean="0">
                <a:solidFill>
                  <a:srgbClr val="0070C0"/>
                </a:solidFill>
                <a:latin typeface="+mj-lt"/>
              </a:rPr>
              <a:t>Luftschlösser</a:t>
            </a:r>
            <a:r>
              <a:rPr lang="ru-RU" dirty="0" smtClean="0">
                <a:solidFill>
                  <a:srgbClr val="0070C0"/>
                </a:solidFill>
                <a:latin typeface="+mj-lt"/>
              </a:rPr>
              <a:t>, </a:t>
            </a:r>
            <a:r>
              <a:rPr lang="ru-RU" dirty="0" err="1" smtClean="0">
                <a:solidFill>
                  <a:srgbClr val="0070C0"/>
                </a:solidFill>
                <a:latin typeface="+mj-lt"/>
              </a:rPr>
              <a:t>aber</a:t>
            </a:r>
            <a:r>
              <a:rPr lang="ru-RU" dirty="0" smtClean="0">
                <a:solidFill>
                  <a:srgbClr val="0070C0"/>
                </a:solidFill>
                <a:latin typeface="+mj-lt"/>
              </a:rPr>
              <a:t> </a:t>
            </a:r>
            <a:r>
              <a:rPr lang="ru-RU" dirty="0" err="1" smtClean="0">
                <a:solidFill>
                  <a:srgbClr val="0070C0"/>
                </a:solidFill>
                <a:latin typeface="+mj-lt"/>
              </a:rPr>
              <a:t>die</a:t>
            </a:r>
            <a:r>
              <a:rPr lang="ru-RU" dirty="0" smtClean="0">
                <a:solidFill>
                  <a:srgbClr val="0070C0"/>
                </a:solidFill>
                <a:latin typeface="+mj-lt"/>
              </a:rPr>
              <a:t> </a:t>
            </a:r>
            <a:r>
              <a:rPr lang="ru-RU" dirty="0" err="1" smtClean="0">
                <a:solidFill>
                  <a:srgbClr val="0070C0"/>
                </a:solidFill>
                <a:latin typeface="+mj-lt"/>
              </a:rPr>
              <a:t>Realität</a:t>
            </a:r>
            <a:r>
              <a:rPr lang="ru-RU" dirty="0" smtClean="0">
                <a:solidFill>
                  <a:srgbClr val="0070C0"/>
                </a:solidFill>
                <a:latin typeface="+mj-lt"/>
              </a:rPr>
              <a:t> </a:t>
            </a:r>
            <a:r>
              <a:rPr lang="ru-RU" dirty="0" err="1" smtClean="0">
                <a:solidFill>
                  <a:srgbClr val="0070C0"/>
                </a:solidFill>
                <a:latin typeface="+mj-lt"/>
              </a:rPr>
              <a:t>kann</a:t>
            </a:r>
            <a:r>
              <a:rPr lang="ru-RU" dirty="0" smtClean="0">
                <a:solidFill>
                  <a:srgbClr val="0070C0"/>
                </a:solidFill>
                <a:latin typeface="+mj-lt"/>
              </a:rPr>
              <a:t> </a:t>
            </a:r>
            <a:r>
              <a:rPr lang="ru-RU" dirty="0" err="1" smtClean="0">
                <a:solidFill>
                  <a:srgbClr val="0070C0"/>
                </a:solidFill>
                <a:latin typeface="+mj-lt"/>
              </a:rPr>
              <a:t>anders</a:t>
            </a:r>
            <a:r>
              <a:rPr lang="ru-RU" dirty="0" smtClean="0">
                <a:solidFill>
                  <a:srgbClr val="0070C0"/>
                </a:solidFill>
                <a:latin typeface="+mj-lt"/>
              </a:rPr>
              <a:t> </a:t>
            </a:r>
            <a:r>
              <a:rPr lang="ru-RU" dirty="0" err="1" smtClean="0">
                <a:solidFill>
                  <a:srgbClr val="0070C0"/>
                </a:solidFill>
                <a:latin typeface="+mj-lt"/>
              </a:rPr>
              <a:t>sein</a:t>
            </a:r>
            <a:r>
              <a:rPr lang="ru-RU" dirty="0" smtClean="0">
                <a:solidFill>
                  <a:srgbClr val="0070C0"/>
                </a:solidFill>
                <a:latin typeface="+mj-lt"/>
              </a:rPr>
              <a:t>. </a:t>
            </a:r>
            <a:r>
              <a:rPr lang="ru-RU" dirty="0" err="1" smtClean="0">
                <a:solidFill>
                  <a:srgbClr val="0070C0"/>
                </a:solidFill>
                <a:latin typeface="+mj-lt"/>
              </a:rPr>
              <a:t>Man</a:t>
            </a:r>
            <a:r>
              <a:rPr lang="ru-RU" dirty="0" smtClean="0">
                <a:solidFill>
                  <a:srgbClr val="0070C0"/>
                </a:solidFill>
                <a:latin typeface="+mj-lt"/>
              </a:rPr>
              <a:t> </a:t>
            </a:r>
            <a:r>
              <a:rPr lang="ru-RU" dirty="0" err="1" smtClean="0">
                <a:solidFill>
                  <a:srgbClr val="0070C0"/>
                </a:solidFill>
                <a:latin typeface="+mj-lt"/>
              </a:rPr>
              <a:t>muß das</a:t>
            </a:r>
            <a:r>
              <a:rPr lang="ru-RU" dirty="0" smtClean="0">
                <a:solidFill>
                  <a:srgbClr val="0070C0"/>
                </a:solidFill>
                <a:latin typeface="+mj-lt"/>
              </a:rPr>
              <a:t> </a:t>
            </a:r>
            <a:r>
              <a:rPr lang="ru-RU" dirty="0" err="1" smtClean="0">
                <a:solidFill>
                  <a:srgbClr val="0070C0"/>
                </a:solidFill>
                <a:latin typeface="+mj-lt"/>
              </a:rPr>
              <a:t>akzeptieren</a:t>
            </a:r>
            <a:r>
              <a:rPr lang="ru-RU" dirty="0" smtClean="0">
                <a:solidFill>
                  <a:srgbClr val="0070C0"/>
                </a:solidFill>
                <a:latin typeface="+mj-lt"/>
              </a:rPr>
              <a:t> </a:t>
            </a:r>
            <a:r>
              <a:rPr lang="ru-RU" dirty="0" err="1" smtClean="0">
                <a:solidFill>
                  <a:srgbClr val="0070C0"/>
                </a:solidFill>
                <a:latin typeface="+mj-lt"/>
              </a:rPr>
              <a:t>und</a:t>
            </a:r>
            <a:r>
              <a:rPr lang="ru-RU" dirty="0" smtClean="0">
                <a:solidFill>
                  <a:srgbClr val="0070C0"/>
                </a:solidFill>
                <a:latin typeface="+mj-lt"/>
              </a:rPr>
              <a:t> </a:t>
            </a:r>
            <a:r>
              <a:rPr lang="ru-RU" dirty="0" err="1" smtClean="0">
                <a:solidFill>
                  <a:srgbClr val="0070C0"/>
                </a:solidFill>
                <a:latin typeface="+mj-lt"/>
              </a:rPr>
              <a:t>sich</a:t>
            </a:r>
            <a:r>
              <a:rPr lang="ru-RU" dirty="0" smtClean="0">
                <a:solidFill>
                  <a:srgbClr val="0070C0"/>
                </a:solidFill>
                <a:latin typeface="+mj-lt"/>
              </a:rPr>
              <a:t> </a:t>
            </a:r>
            <a:r>
              <a:rPr lang="ru-RU" dirty="0" err="1" smtClean="0">
                <a:solidFill>
                  <a:srgbClr val="0070C0"/>
                </a:solidFill>
                <a:latin typeface="+mj-lt"/>
              </a:rPr>
              <a:t>darauf</a:t>
            </a:r>
            <a:r>
              <a:rPr lang="ru-RU" dirty="0" smtClean="0">
                <a:solidFill>
                  <a:srgbClr val="0070C0"/>
                </a:solidFill>
                <a:latin typeface="+mj-lt"/>
              </a:rPr>
              <a:t> </a:t>
            </a:r>
            <a:r>
              <a:rPr lang="ru-RU" dirty="0" err="1" smtClean="0">
                <a:solidFill>
                  <a:srgbClr val="0070C0"/>
                </a:solidFill>
                <a:latin typeface="+mj-lt"/>
              </a:rPr>
              <a:t>vorbereiten</a:t>
            </a:r>
            <a:r>
              <a:rPr lang="ru-RU" dirty="0" smtClean="0">
                <a:solidFill>
                  <a:srgbClr val="0070C0"/>
                </a:solidFill>
                <a:latin typeface="+mj-lt"/>
              </a:rPr>
              <a:t>. </a:t>
            </a:r>
            <a:r>
              <a:rPr lang="ru-RU" dirty="0" err="1" smtClean="0">
                <a:solidFill>
                  <a:srgbClr val="0070C0"/>
                </a:solidFill>
                <a:latin typeface="+mj-lt"/>
              </a:rPr>
              <a:t>Der</a:t>
            </a:r>
            <a:r>
              <a:rPr lang="ru-RU" dirty="0" smtClean="0">
                <a:solidFill>
                  <a:srgbClr val="0070C0"/>
                </a:solidFill>
                <a:latin typeface="+mj-lt"/>
              </a:rPr>
              <a:t> </a:t>
            </a:r>
            <a:r>
              <a:rPr lang="ru-RU" dirty="0" err="1" smtClean="0">
                <a:solidFill>
                  <a:srgbClr val="0070C0"/>
                </a:solidFill>
                <a:latin typeface="+mj-lt"/>
              </a:rPr>
              <a:t>ausgewählte</a:t>
            </a:r>
            <a:r>
              <a:rPr lang="ru-RU" dirty="0" smtClean="0">
                <a:solidFill>
                  <a:srgbClr val="0070C0"/>
                </a:solidFill>
                <a:latin typeface="+mj-lt"/>
              </a:rPr>
              <a:t> </a:t>
            </a:r>
            <a:r>
              <a:rPr lang="ru-RU" dirty="0" err="1" smtClean="0">
                <a:solidFill>
                  <a:srgbClr val="0070C0"/>
                </a:solidFill>
                <a:latin typeface="+mj-lt"/>
              </a:rPr>
              <a:t>Beruf</a:t>
            </a:r>
            <a:r>
              <a:rPr lang="ru-RU" dirty="0" smtClean="0">
                <a:solidFill>
                  <a:srgbClr val="0070C0"/>
                </a:solidFill>
                <a:latin typeface="+mj-lt"/>
              </a:rPr>
              <a:t> </a:t>
            </a:r>
            <a:r>
              <a:rPr lang="ru-RU" dirty="0" err="1" smtClean="0">
                <a:solidFill>
                  <a:srgbClr val="0070C0"/>
                </a:solidFill>
                <a:latin typeface="+mj-lt"/>
              </a:rPr>
              <a:t>muß nicht</a:t>
            </a:r>
            <a:r>
              <a:rPr lang="ru-RU" dirty="0" smtClean="0">
                <a:solidFill>
                  <a:srgbClr val="0070C0"/>
                </a:solidFill>
                <a:latin typeface="+mj-lt"/>
              </a:rPr>
              <a:t> </a:t>
            </a:r>
            <a:r>
              <a:rPr lang="ru-RU" dirty="0" err="1" smtClean="0">
                <a:solidFill>
                  <a:srgbClr val="0070C0"/>
                </a:solidFill>
                <a:latin typeface="+mj-lt"/>
              </a:rPr>
              <a:t>nur</a:t>
            </a:r>
            <a:r>
              <a:rPr lang="ru-RU" dirty="0" smtClean="0">
                <a:solidFill>
                  <a:srgbClr val="0070C0"/>
                </a:solidFill>
                <a:latin typeface="+mj-lt"/>
              </a:rPr>
              <a:t> </a:t>
            </a:r>
            <a:r>
              <a:rPr lang="ru-RU" dirty="0" err="1" smtClean="0">
                <a:solidFill>
                  <a:srgbClr val="0070C0"/>
                </a:solidFill>
                <a:latin typeface="+mj-lt"/>
              </a:rPr>
              <a:t>den</a:t>
            </a:r>
            <a:r>
              <a:rPr lang="ru-RU" dirty="0" smtClean="0">
                <a:solidFill>
                  <a:srgbClr val="0070C0"/>
                </a:solidFill>
                <a:latin typeface="+mj-lt"/>
              </a:rPr>
              <a:t> </a:t>
            </a:r>
            <a:r>
              <a:rPr lang="ru-RU" dirty="0" err="1" smtClean="0">
                <a:solidFill>
                  <a:srgbClr val="0070C0"/>
                </a:solidFill>
                <a:latin typeface="+mj-lt"/>
              </a:rPr>
              <a:t>Interessen</a:t>
            </a:r>
            <a:r>
              <a:rPr lang="ru-RU" dirty="0" smtClean="0">
                <a:solidFill>
                  <a:srgbClr val="0070C0"/>
                </a:solidFill>
                <a:latin typeface="+mj-lt"/>
              </a:rPr>
              <a:t>, </a:t>
            </a:r>
            <a:r>
              <a:rPr lang="ru-RU" dirty="0" err="1" smtClean="0">
                <a:solidFill>
                  <a:srgbClr val="0070C0"/>
                </a:solidFill>
                <a:latin typeface="+mj-lt"/>
              </a:rPr>
              <a:t>sondern</a:t>
            </a:r>
            <a:r>
              <a:rPr lang="ru-RU" dirty="0" smtClean="0">
                <a:solidFill>
                  <a:srgbClr val="0070C0"/>
                </a:solidFill>
                <a:latin typeface="+mj-lt"/>
              </a:rPr>
              <a:t> </a:t>
            </a:r>
            <a:r>
              <a:rPr lang="ru-RU" dirty="0" err="1" smtClean="0">
                <a:solidFill>
                  <a:srgbClr val="0070C0"/>
                </a:solidFill>
                <a:latin typeface="+mj-lt"/>
              </a:rPr>
              <a:t>auch</a:t>
            </a:r>
            <a:r>
              <a:rPr lang="ru-RU" dirty="0" smtClean="0">
                <a:solidFill>
                  <a:srgbClr val="0070C0"/>
                </a:solidFill>
                <a:latin typeface="+mj-lt"/>
              </a:rPr>
              <a:t> </a:t>
            </a:r>
            <a:r>
              <a:rPr lang="ru-RU" dirty="0" err="1" smtClean="0">
                <a:solidFill>
                  <a:srgbClr val="0070C0"/>
                </a:solidFill>
                <a:latin typeface="+mj-lt"/>
              </a:rPr>
              <a:t>den</a:t>
            </a:r>
            <a:r>
              <a:rPr lang="ru-RU" dirty="0" smtClean="0">
                <a:solidFill>
                  <a:srgbClr val="0070C0"/>
                </a:solidFill>
                <a:latin typeface="+mj-lt"/>
              </a:rPr>
              <a:t> </a:t>
            </a:r>
            <a:r>
              <a:rPr lang="ru-RU" dirty="0" err="1" smtClean="0">
                <a:solidFill>
                  <a:srgbClr val="0070C0"/>
                </a:solidFill>
                <a:latin typeface="+mj-lt"/>
              </a:rPr>
              <a:t>realen</a:t>
            </a:r>
            <a:r>
              <a:rPr lang="ru-RU" dirty="0" smtClean="0">
                <a:solidFill>
                  <a:srgbClr val="0070C0"/>
                </a:solidFill>
                <a:latin typeface="+mj-lt"/>
              </a:rPr>
              <a:t> </a:t>
            </a:r>
            <a:r>
              <a:rPr lang="ru-RU" dirty="0" err="1" smtClean="0">
                <a:solidFill>
                  <a:srgbClr val="0070C0"/>
                </a:solidFill>
                <a:latin typeface="+mj-lt"/>
              </a:rPr>
              <a:t>Möglichkeiten</a:t>
            </a:r>
            <a:r>
              <a:rPr lang="ru-RU" dirty="0" smtClean="0">
                <a:solidFill>
                  <a:srgbClr val="0070C0"/>
                </a:solidFill>
                <a:latin typeface="+mj-lt"/>
              </a:rPr>
              <a:t> </a:t>
            </a:r>
            <a:r>
              <a:rPr lang="ru-RU" dirty="0" err="1" smtClean="0">
                <a:solidFill>
                  <a:srgbClr val="0070C0"/>
                </a:solidFill>
                <a:latin typeface="+mj-lt"/>
              </a:rPr>
              <a:t>entsprechen</a:t>
            </a:r>
            <a:r>
              <a:rPr lang="ru-RU" dirty="0" smtClean="0">
                <a:solidFill>
                  <a:srgbClr val="0070C0"/>
                </a:solidFill>
                <a:latin typeface="+mj-lt"/>
              </a:rPr>
              <a:t>.</a:t>
            </a:r>
          </a:p>
          <a:p>
            <a:endParaRPr lang="ru-RU" dirty="0"/>
          </a:p>
        </p:txBody>
      </p:sp>
      <p:pic>
        <p:nvPicPr>
          <p:cNvPr id="2050" name="Picture 2" descr="C:\Users\дом\Desktop\Новая папка\РО.jpg"/>
          <p:cNvPicPr>
            <a:picLocks noChangeAspect="1" noChangeArrowheads="1"/>
          </p:cNvPicPr>
          <p:nvPr/>
        </p:nvPicPr>
        <p:blipFill>
          <a:blip r:embed="rId3" cstate="print"/>
          <a:srcRect/>
          <a:stretch>
            <a:fillRect/>
          </a:stretch>
        </p:blipFill>
        <p:spPr bwMode="auto">
          <a:xfrm>
            <a:off x="152400" y="228600"/>
            <a:ext cx="4114800" cy="6019800"/>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4343400" y="457200"/>
            <a:ext cx="4648200" cy="5853113"/>
          </a:xfrm>
        </p:spPr>
        <p:txBody>
          <a:bodyPr>
            <a:normAutofit fontScale="77500" lnSpcReduction="20000"/>
          </a:bodyPr>
          <a:lstStyle/>
          <a:p>
            <a:r>
              <a:rPr lang="ru-RU" sz="3100" dirty="0" err="1" smtClean="0">
                <a:solidFill>
                  <a:srgbClr val="0070C0"/>
                </a:solidFill>
                <a:latin typeface="+mj-lt"/>
              </a:rPr>
              <a:t>Entscheidend</a:t>
            </a:r>
            <a:r>
              <a:rPr lang="ru-RU" sz="3100" dirty="0" smtClean="0">
                <a:solidFill>
                  <a:srgbClr val="0070C0"/>
                </a:solidFill>
                <a:latin typeface="+mj-lt"/>
              </a:rPr>
              <a:t> </a:t>
            </a:r>
            <a:r>
              <a:rPr lang="ru-RU" sz="3100" dirty="0" err="1" smtClean="0">
                <a:solidFill>
                  <a:srgbClr val="0070C0"/>
                </a:solidFill>
                <a:latin typeface="+mj-lt"/>
              </a:rPr>
              <a:t>bei</a:t>
            </a:r>
            <a:r>
              <a:rPr lang="ru-RU" sz="3100" dirty="0" smtClean="0">
                <a:solidFill>
                  <a:srgbClr val="0070C0"/>
                </a:solidFill>
                <a:latin typeface="+mj-lt"/>
              </a:rPr>
              <a:t> </a:t>
            </a:r>
            <a:r>
              <a:rPr lang="ru-RU" sz="3100" dirty="0" err="1" smtClean="0">
                <a:solidFill>
                  <a:srgbClr val="0070C0"/>
                </a:solidFill>
                <a:latin typeface="+mj-lt"/>
              </a:rPr>
              <a:t>der</a:t>
            </a:r>
            <a:r>
              <a:rPr lang="ru-RU" sz="3100" dirty="0" smtClean="0">
                <a:solidFill>
                  <a:srgbClr val="0070C0"/>
                </a:solidFill>
                <a:latin typeface="+mj-lt"/>
              </a:rPr>
              <a:t> </a:t>
            </a:r>
            <a:r>
              <a:rPr lang="ru-RU" sz="3100" dirty="0" err="1" smtClean="0">
                <a:solidFill>
                  <a:srgbClr val="0070C0"/>
                </a:solidFill>
                <a:latin typeface="+mj-lt"/>
              </a:rPr>
              <a:t>Berufswahl</a:t>
            </a:r>
            <a:r>
              <a:rPr lang="ru-RU" sz="3100" dirty="0" smtClean="0">
                <a:solidFill>
                  <a:srgbClr val="0070C0"/>
                </a:solidFill>
                <a:latin typeface="+mj-lt"/>
              </a:rPr>
              <a:t> </a:t>
            </a:r>
            <a:r>
              <a:rPr lang="ru-RU" sz="3100" dirty="0" err="1" smtClean="0">
                <a:solidFill>
                  <a:srgbClr val="0070C0"/>
                </a:solidFill>
                <a:latin typeface="+mj-lt"/>
              </a:rPr>
              <a:t>sind</a:t>
            </a:r>
            <a:r>
              <a:rPr lang="ru-RU" sz="3100" dirty="0" smtClean="0">
                <a:solidFill>
                  <a:srgbClr val="0070C0"/>
                </a:solidFill>
                <a:latin typeface="+mj-lt"/>
              </a:rPr>
              <a:t> </a:t>
            </a:r>
            <a:r>
              <a:rPr lang="ru-RU" sz="3100" dirty="0" err="1" smtClean="0">
                <a:solidFill>
                  <a:srgbClr val="0070C0"/>
                </a:solidFill>
                <a:latin typeface="+mj-lt"/>
              </a:rPr>
              <a:t>vor</a:t>
            </a:r>
            <a:r>
              <a:rPr lang="ru-RU" sz="3100" dirty="0" smtClean="0">
                <a:solidFill>
                  <a:srgbClr val="0070C0"/>
                </a:solidFill>
                <a:latin typeface="+mj-lt"/>
              </a:rPr>
              <a:t> </a:t>
            </a:r>
            <a:r>
              <a:rPr lang="ru-RU" sz="3100" dirty="0" err="1" smtClean="0">
                <a:solidFill>
                  <a:srgbClr val="0070C0"/>
                </a:solidFill>
                <a:latin typeface="+mj-lt"/>
              </a:rPr>
              <a:t>allem</a:t>
            </a:r>
            <a:r>
              <a:rPr lang="ru-RU" sz="3100" dirty="0" smtClean="0">
                <a:solidFill>
                  <a:srgbClr val="0070C0"/>
                </a:solidFill>
                <a:latin typeface="+mj-lt"/>
              </a:rPr>
              <a:t> </a:t>
            </a:r>
            <a:r>
              <a:rPr lang="ru-RU" sz="3100" dirty="0" err="1" smtClean="0">
                <a:solidFill>
                  <a:srgbClr val="0070C0"/>
                </a:solidFill>
                <a:latin typeface="+mj-lt"/>
              </a:rPr>
              <a:t>Leistungen</a:t>
            </a:r>
            <a:r>
              <a:rPr lang="ru-RU" sz="3100" dirty="0" smtClean="0">
                <a:solidFill>
                  <a:srgbClr val="0070C0"/>
                </a:solidFill>
                <a:latin typeface="+mj-lt"/>
              </a:rPr>
              <a:t>, </a:t>
            </a:r>
            <a:r>
              <a:rPr lang="ru-RU" sz="3100" dirty="0" err="1" smtClean="0">
                <a:solidFill>
                  <a:srgbClr val="0070C0"/>
                </a:solidFill>
                <a:latin typeface="+mj-lt"/>
              </a:rPr>
              <a:t>Fähigkeiten</a:t>
            </a:r>
            <a:r>
              <a:rPr lang="ru-RU" sz="3100" dirty="0" smtClean="0">
                <a:solidFill>
                  <a:srgbClr val="0070C0"/>
                </a:solidFill>
                <a:latin typeface="+mj-lt"/>
              </a:rPr>
              <a:t> </a:t>
            </a:r>
            <a:r>
              <a:rPr lang="ru-RU" sz="3100" dirty="0" err="1" smtClean="0">
                <a:solidFill>
                  <a:srgbClr val="0070C0"/>
                </a:solidFill>
                <a:latin typeface="+mj-lt"/>
              </a:rPr>
              <a:t>und</a:t>
            </a:r>
            <a:r>
              <a:rPr lang="ru-RU" sz="3100" dirty="0" smtClean="0">
                <a:solidFill>
                  <a:srgbClr val="0070C0"/>
                </a:solidFill>
                <a:latin typeface="+mj-lt"/>
              </a:rPr>
              <a:t> </a:t>
            </a:r>
            <a:r>
              <a:rPr lang="ru-RU" sz="3100" dirty="0" err="1" smtClean="0">
                <a:solidFill>
                  <a:srgbClr val="0070C0"/>
                </a:solidFill>
                <a:latin typeface="+mj-lt"/>
              </a:rPr>
              <a:t>Neigungen</a:t>
            </a:r>
            <a:r>
              <a:rPr lang="ru-RU" sz="3100" dirty="0" smtClean="0">
                <a:solidFill>
                  <a:srgbClr val="0070C0"/>
                </a:solidFill>
                <a:latin typeface="+mj-lt"/>
              </a:rPr>
              <a:t>. </a:t>
            </a:r>
            <a:r>
              <a:rPr lang="ru-RU" sz="3100" dirty="0" err="1" smtClean="0">
                <a:solidFill>
                  <a:srgbClr val="0070C0"/>
                </a:solidFill>
                <a:latin typeface="+mj-lt"/>
              </a:rPr>
              <a:t>Mit</a:t>
            </a:r>
            <a:r>
              <a:rPr lang="ru-RU" sz="3100" dirty="0" smtClean="0">
                <a:solidFill>
                  <a:srgbClr val="0070C0"/>
                </a:solidFill>
                <a:latin typeface="+mj-lt"/>
              </a:rPr>
              <a:t> </a:t>
            </a:r>
            <a:r>
              <a:rPr lang="ru-RU" sz="3100" dirty="0" err="1" smtClean="0">
                <a:solidFill>
                  <a:srgbClr val="0070C0"/>
                </a:solidFill>
                <a:latin typeface="+mj-lt"/>
              </a:rPr>
              <a:t>einer</a:t>
            </a:r>
            <a:r>
              <a:rPr lang="ru-RU" sz="3100" dirty="0" smtClean="0">
                <a:solidFill>
                  <a:srgbClr val="0070C0"/>
                </a:solidFill>
                <a:latin typeface="+mj-lt"/>
              </a:rPr>
              <a:t> </a:t>
            </a:r>
            <a:r>
              <a:rPr lang="ru-RU" sz="3100" dirty="0" err="1" smtClean="0">
                <a:solidFill>
                  <a:srgbClr val="0070C0"/>
                </a:solidFill>
                <a:latin typeface="+mj-lt"/>
              </a:rPr>
              <a:t>guten</a:t>
            </a:r>
            <a:r>
              <a:rPr lang="ru-RU" sz="3100" dirty="0" smtClean="0">
                <a:solidFill>
                  <a:srgbClr val="0070C0"/>
                </a:solidFill>
                <a:latin typeface="+mj-lt"/>
              </a:rPr>
              <a:t> </a:t>
            </a:r>
            <a:r>
              <a:rPr lang="ru-RU" sz="3100" dirty="0" err="1" smtClean="0">
                <a:solidFill>
                  <a:srgbClr val="0070C0"/>
                </a:solidFill>
                <a:latin typeface="+mj-lt"/>
              </a:rPr>
              <a:t>schulischen</a:t>
            </a:r>
            <a:r>
              <a:rPr lang="ru-RU" sz="3100" dirty="0" smtClean="0">
                <a:solidFill>
                  <a:srgbClr val="0070C0"/>
                </a:solidFill>
                <a:latin typeface="+mj-lt"/>
              </a:rPr>
              <a:t> </a:t>
            </a:r>
            <a:r>
              <a:rPr lang="ru-RU" sz="3100" dirty="0" err="1" smtClean="0">
                <a:solidFill>
                  <a:srgbClr val="0070C0"/>
                </a:solidFill>
                <a:latin typeface="+mj-lt"/>
              </a:rPr>
              <a:t>Ausbildung</a:t>
            </a:r>
            <a:r>
              <a:rPr lang="ru-RU" sz="3100" dirty="0" smtClean="0">
                <a:solidFill>
                  <a:srgbClr val="0070C0"/>
                </a:solidFill>
                <a:latin typeface="+mj-lt"/>
              </a:rPr>
              <a:t> </a:t>
            </a:r>
            <a:r>
              <a:rPr lang="ru-RU" sz="3100" dirty="0" err="1" smtClean="0">
                <a:solidFill>
                  <a:srgbClr val="0070C0"/>
                </a:solidFill>
                <a:latin typeface="+mj-lt"/>
              </a:rPr>
              <a:t>gibt</a:t>
            </a:r>
            <a:r>
              <a:rPr lang="ru-RU" sz="3100" dirty="0" smtClean="0">
                <a:solidFill>
                  <a:srgbClr val="0070C0"/>
                </a:solidFill>
                <a:latin typeface="+mj-lt"/>
              </a:rPr>
              <a:t> </a:t>
            </a:r>
            <a:r>
              <a:rPr lang="ru-RU" sz="3100" dirty="0" err="1" smtClean="0">
                <a:solidFill>
                  <a:srgbClr val="0070C0"/>
                </a:solidFill>
                <a:latin typeface="+mj-lt"/>
              </a:rPr>
              <a:t>es</a:t>
            </a:r>
            <a:r>
              <a:rPr lang="ru-RU" sz="3100" dirty="0" smtClean="0">
                <a:solidFill>
                  <a:srgbClr val="0070C0"/>
                </a:solidFill>
                <a:latin typeface="+mj-lt"/>
              </a:rPr>
              <a:t> </a:t>
            </a:r>
            <a:r>
              <a:rPr lang="ru-RU" sz="3100" dirty="0" err="1" smtClean="0">
                <a:solidFill>
                  <a:srgbClr val="0070C0"/>
                </a:solidFill>
                <a:latin typeface="+mj-lt"/>
              </a:rPr>
              <a:t>mehr</a:t>
            </a:r>
            <a:r>
              <a:rPr lang="ru-RU" sz="3100" dirty="0" smtClean="0">
                <a:solidFill>
                  <a:srgbClr val="0070C0"/>
                </a:solidFill>
                <a:latin typeface="+mj-lt"/>
              </a:rPr>
              <a:t> </a:t>
            </a:r>
            <a:r>
              <a:rPr lang="ru-RU" sz="3100" dirty="0" err="1" smtClean="0">
                <a:solidFill>
                  <a:srgbClr val="0070C0"/>
                </a:solidFill>
                <a:latin typeface="+mj-lt"/>
              </a:rPr>
              <a:t>Chancen</a:t>
            </a:r>
            <a:r>
              <a:rPr lang="ru-RU" sz="3100" dirty="0" smtClean="0">
                <a:solidFill>
                  <a:srgbClr val="0070C0"/>
                </a:solidFill>
                <a:latin typeface="+mj-lt"/>
              </a:rPr>
              <a:t>, </a:t>
            </a:r>
            <a:r>
              <a:rPr lang="ru-RU" sz="3100" dirty="0" err="1" smtClean="0">
                <a:solidFill>
                  <a:srgbClr val="0070C0"/>
                </a:solidFill>
                <a:latin typeface="+mj-lt"/>
              </a:rPr>
              <a:t>sich</a:t>
            </a:r>
            <a:r>
              <a:rPr lang="ru-RU" sz="3100" dirty="0" smtClean="0">
                <a:solidFill>
                  <a:srgbClr val="0070C0"/>
                </a:solidFill>
                <a:latin typeface="+mj-lt"/>
              </a:rPr>
              <a:t> </a:t>
            </a:r>
            <a:r>
              <a:rPr lang="ru-RU" sz="3100" dirty="0" err="1" smtClean="0">
                <a:solidFill>
                  <a:srgbClr val="0070C0"/>
                </a:solidFill>
                <a:latin typeface="+mj-lt"/>
              </a:rPr>
              <a:t>mit</a:t>
            </a:r>
            <a:r>
              <a:rPr lang="ru-RU" sz="3100" dirty="0" smtClean="0">
                <a:solidFill>
                  <a:srgbClr val="0070C0"/>
                </a:solidFill>
                <a:latin typeface="+mj-lt"/>
              </a:rPr>
              <a:t> </a:t>
            </a:r>
            <a:r>
              <a:rPr lang="ru-RU" sz="3100" dirty="0" err="1" smtClean="0">
                <a:solidFill>
                  <a:srgbClr val="0070C0"/>
                </a:solidFill>
                <a:latin typeface="+mj-lt"/>
              </a:rPr>
              <a:t>der</a:t>
            </a:r>
            <a:r>
              <a:rPr lang="ru-RU" sz="3100" dirty="0" smtClean="0">
                <a:solidFill>
                  <a:srgbClr val="0070C0"/>
                </a:solidFill>
                <a:latin typeface="+mj-lt"/>
              </a:rPr>
              <a:t> </a:t>
            </a:r>
            <a:r>
              <a:rPr lang="ru-RU" sz="3100" dirty="0" err="1" smtClean="0">
                <a:solidFill>
                  <a:srgbClr val="0070C0"/>
                </a:solidFill>
                <a:latin typeface="+mj-lt"/>
              </a:rPr>
              <a:t>Wunschtätigkeit</a:t>
            </a:r>
            <a:r>
              <a:rPr lang="ru-RU" sz="3100" dirty="0" smtClean="0">
                <a:solidFill>
                  <a:srgbClr val="0070C0"/>
                </a:solidFill>
                <a:latin typeface="+mj-lt"/>
              </a:rPr>
              <a:t> </a:t>
            </a:r>
            <a:r>
              <a:rPr lang="ru-RU" sz="3100" dirty="0" err="1" smtClean="0">
                <a:solidFill>
                  <a:srgbClr val="0070C0"/>
                </a:solidFill>
                <a:latin typeface="+mj-lt"/>
              </a:rPr>
              <a:t>zu</a:t>
            </a:r>
            <a:r>
              <a:rPr lang="ru-RU" sz="3100" dirty="0" smtClean="0">
                <a:solidFill>
                  <a:srgbClr val="0070C0"/>
                </a:solidFill>
                <a:latin typeface="+mj-lt"/>
              </a:rPr>
              <a:t> </a:t>
            </a:r>
            <a:r>
              <a:rPr lang="en-US" sz="3100" dirty="0" err="1" smtClean="0">
                <a:solidFill>
                  <a:srgbClr val="0070C0"/>
                </a:solidFill>
                <a:latin typeface="+mj-lt"/>
              </a:rPr>
              <a:t>bes</a:t>
            </a:r>
            <a:r>
              <a:rPr lang="ru-RU" sz="3100" dirty="0" err="1" smtClean="0">
                <a:solidFill>
                  <a:srgbClr val="0070C0"/>
                </a:solidFill>
                <a:latin typeface="+mj-lt"/>
              </a:rPr>
              <a:t>chäftigen</a:t>
            </a:r>
            <a:r>
              <a:rPr lang="ru-RU" sz="3100" dirty="0" smtClean="0">
                <a:solidFill>
                  <a:srgbClr val="0070C0"/>
                </a:solidFill>
                <a:latin typeface="+mj-lt"/>
              </a:rPr>
              <a:t>. </a:t>
            </a:r>
            <a:r>
              <a:rPr lang="ru-RU" sz="3100" dirty="0" err="1" smtClean="0">
                <a:solidFill>
                  <a:srgbClr val="0070C0"/>
                </a:solidFill>
                <a:latin typeface="+mj-lt"/>
              </a:rPr>
              <a:t>Man</a:t>
            </a:r>
            <a:r>
              <a:rPr lang="ru-RU" sz="3100" dirty="0" smtClean="0">
                <a:solidFill>
                  <a:srgbClr val="0070C0"/>
                </a:solidFill>
                <a:latin typeface="+mj-lt"/>
              </a:rPr>
              <a:t> </a:t>
            </a:r>
            <a:r>
              <a:rPr lang="ru-RU" sz="3100" dirty="0" err="1" smtClean="0">
                <a:solidFill>
                  <a:srgbClr val="0070C0"/>
                </a:solidFill>
                <a:latin typeface="+mj-lt"/>
              </a:rPr>
              <a:t>muß selbstkritisch</a:t>
            </a:r>
            <a:r>
              <a:rPr lang="ru-RU" sz="3100" dirty="0" smtClean="0">
                <a:solidFill>
                  <a:srgbClr val="0070C0"/>
                </a:solidFill>
                <a:latin typeface="+mj-lt"/>
              </a:rPr>
              <a:t> </a:t>
            </a:r>
            <a:r>
              <a:rPr lang="ru-RU" sz="3100" dirty="0" err="1" smtClean="0">
                <a:solidFill>
                  <a:srgbClr val="0070C0"/>
                </a:solidFill>
                <a:latin typeface="+mj-lt"/>
              </a:rPr>
              <a:t>sein</a:t>
            </a:r>
            <a:r>
              <a:rPr lang="ru-RU" sz="3100" dirty="0" smtClean="0">
                <a:solidFill>
                  <a:srgbClr val="0070C0"/>
                </a:solidFill>
                <a:latin typeface="+mj-lt"/>
              </a:rPr>
              <a:t> </a:t>
            </a:r>
            <a:r>
              <a:rPr lang="ru-RU" sz="3100" dirty="0" err="1" smtClean="0">
                <a:solidFill>
                  <a:srgbClr val="0070C0"/>
                </a:solidFill>
                <a:latin typeface="+mj-lt"/>
              </a:rPr>
              <a:t>und</a:t>
            </a:r>
            <a:r>
              <a:rPr lang="ru-RU" sz="3100" dirty="0" smtClean="0">
                <a:solidFill>
                  <a:srgbClr val="0070C0"/>
                </a:solidFill>
                <a:latin typeface="+mj-lt"/>
              </a:rPr>
              <a:t> </a:t>
            </a:r>
            <a:r>
              <a:rPr lang="ru-RU" sz="3100" dirty="0" err="1" smtClean="0">
                <a:solidFill>
                  <a:srgbClr val="0070C0"/>
                </a:solidFill>
                <a:latin typeface="+mj-lt"/>
              </a:rPr>
              <a:t>eigene</a:t>
            </a:r>
            <a:r>
              <a:rPr lang="ru-RU" sz="3100" dirty="0" smtClean="0">
                <a:solidFill>
                  <a:srgbClr val="0070C0"/>
                </a:solidFill>
                <a:latin typeface="+mj-lt"/>
              </a:rPr>
              <a:t> </a:t>
            </a:r>
            <a:r>
              <a:rPr lang="ru-RU" sz="3100" dirty="0" err="1" smtClean="0">
                <a:solidFill>
                  <a:srgbClr val="0070C0"/>
                </a:solidFill>
                <a:latin typeface="+mj-lt"/>
              </a:rPr>
              <a:t>Fähigkeiten</a:t>
            </a:r>
            <a:r>
              <a:rPr lang="ru-RU" sz="3100" dirty="0" smtClean="0">
                <a:solidFill>
                  <a:srgbClr val="0070C0"/>
                </a:solidFill>
                <a:latin typeface="+mj-lt"/>
              </a:rPr>
              <a:t> </a:t>
            </a:r>
            <a:r>
              <a:rPr lang="ru-RU" sz="3100" dirty="0" err="1" smtClean="0">
                <a:solidFill>
                  <a:srgbClr val="0070C0"/>
                </a:solidFill>
                <a:latin typeface="+mj-lt"/>
              </a:rPr>
              <a:t>richtig</a:t>
            </a:r>
            <a:r>
              <a:rPr lang="ru-RU" sz="3100" dirty="0" smtClean="0">
                <a:solidFill>
                  <a:srgbClr val="0070C0"/>
                </a:solidFill>
                <a:latin typeface="+mj-lt"/>
              </a:rPr>
              <a:t> </a:t>
            </a:r>
            <a:r>
              <a:rPr lang="ru-RU" sz="3100" dirty="0" err="1" smtClean="0">
                <a:solidFill>
                  <a:srgbClr val="0070C0"/>
                </a:solidFill>
                <a:latin typeface="+mj-lt"/>
              </a:rPr>
              <a:t>einschätzen</a:t>
            </a:r>
            <a:r>
              <a:rPr lang="ru-RU" sz="3100" dirty="0" smtClean="0">
                <a:solidFill>
                  <a:srgbClr val="0070C0"/>
                </a:solidFill>
                <a:latin typeface="+mj-lt"/>
              </a:rPr>
              <a:t>. </a:t>
            </a:r>
            <a:r>
              <a:rPr lang="ru-RU" sz="3100" dirty="0" err="1" smtClean="0">
                <a:solidFill>
                  <a:srgbClr val="0070C0"/>
                </a:solidFill>
                <a:latin typeface="+mj-lt"/>
              </a:rPr>
              <a:t>Wenn</a:t>
            </a:r>
            <a:r>
              <a:rPr lang="ru-RU" sz="3100" dirty="0" smtClean="0">
                <a:solidFill>
                  <a:srgbClr val="0070C0"/>
                </a:solidFill>
                <a:latin typeface="+mj-lt"/>
              </a:rPr>
              <a:t> </a:t>
            </a:r>
            <a:r>
              <a:rPr lang="ru-RU" sz="3100" dirty="0" err="1" smtClean="0">
                <a:solidFill>
                  <a:srgbClr val="0070C0"/>
                </a:solidFill>
                <a:latin typeface="+mj-lt"/>
              </a:rPr>
              <a:t>man</a:t>
            </a:r>
            <a:r>
              <a:rPr lang="ru-RU" sz="3100" dirty="0" smtClean="0">
                <a:solidFill>
                  <a:srgbClr val="0070C0"/>
                </a:solidFill>
                <a:latin typeface="+mj-lt"/>
              </a:rPr>
              <a:t> </a:t>
            </a:r>
            <a:r>
              <a:rPr lang="ru-RU" sz="3100" dirty="0" err="1" smtClean="0">
                <a:solidFill>
                  <a:srgbClr val="0070C0"/>
                </a:solidFill>
                <a:latin typeface="+mj-lt"/>
              </a:rPr>
              <a:t>sich</a:t>
            </a:r>
            <a:r>
              <a:rPr lang="ru-RU" sz="3100" dirty="0" smtClean="0">
                <a:solidFill>
                  <a:srgbClr val="0070C0"/>
                </a:solidFill>
                <a:latin typeface="+mj-lt"/>
              </a:rPr>
              <a:t> </a:t>
            </a:r>
            <a:r>
              <a:rPr lang="ru-RU" sz="3100" dirty="0" err="1" smtClean="0">
                <a:solidFill>
                  <a:srgbClr val="0070C0"/>
                </a:solidFill>
                <a:latin typeface="+mj-lt"/>
              </a:rPr>
              <a:t>überschätzt</a:t>
            </a:r>
            <a:r>
              <a:rPr lang="ru-RU" sz="3100" dirty="0" smtClean="0">
                <a:solidFill>
                  <a:srgbClr val="0070C0"/>
                </a:solidFill>
                <a:latin typeface="+mj-lt"/>
              </a:rPr>
              <a:t>, </a:t>
            </a:r>
            <a:r>
              <a:rPr lang="ru-RU" sz="3100" dirty="0" err="1" smtClean="0">
                <a:solidFill>
                  <a:srgbClr val="0070C0"/>
                </a:solidFill>
                <a:latin typeface="+mj-lt"/>
              </a:rPr>
              <a:t>wird</a:t>
            </a:r>
            <a:r>
              <a:rPr lang="ru-RU" sz="3100" dirty="0" smtClean="0">
                <a:solidFill>
                  <a:srgbClr val="0070C0"/>
                </a:solidFill>
                <a:latin typeface="+mj-lt"/>
              </a:rPr>
              <a:t> </a:t>
            </a:r>
            <a:r>
              <a:rPr lang="ru-RU" sz="3100" dirty="0" err="1" smtClean="0">
                <a:solidFill>
                  <a:srgbClr val="0070C0"/>
                </a:solidFill>
                <a:latin typeface="+mj-lt"/>
              </a:rPr>
              <a:t>man</a:t>
            </a:r>
            <a:r>
              <a:rPr lang="ru-RU" sz="3100" dirty="0" smtClean="0">
                <a:solidFill>
                  <a:srgbClr val="0070C0"/>
                </a:solidFill>
                <a:latin typeface="+mj-lt"/>
              </a:rPr>
              <a:t> </a:t>
            </a:r>
            <a:r>
              <a:rPr lang="ru-RU" sz="3100" dirty="0" err="1" smtClean="0">
                <a:solidFill>
                  <a:srgbClr val="0070C0"/>
                </a:solidFill>
                <a:latin typeface="+mj-lt"/>
              </a:rPr>
              <a:t>später</a:t>
            </a:r>
            <a:r>
              <a:rPr lang="ru-RU" sz="3100" dirty="0" smtClean="0">
                <a:solidFill>
                  <a:srgbClr val="0070C0"/>
                </a:solidFill>
                <a:latin typeface="+mj-lt"/>
              </a:rPr>
              <a:t> </a:t>
            </a:r>
            <a:r>
              <a:rPr lang="ru-RU" sz="3100" dirty="0" err="1" smtClean="0">
                <a:solidFill>
                  <a:srgbClr val="0070C0"/>
                </a:solidFill>
                <a:latin typeface="+mj-lt"/>
              </a:rPr>
              <a:t>bedauern</a:t>
            </a:r>
            <a:r>
              <a:rPr lang="ru-RU" sz="3100" dirty="0" smtClean="0">
                <a:solidFill>
                  <a:srgbClr val="0070C0"/>
                </a:solidFill>
                <a:latin typeface="+mj-lt"/>
              </a:rPr>
              <a:t> </a:t>
            </a:r>
            <a:r>
              <a:rPr lang="ru-RU" sz="3100" dirty="0" err="1" smtClean="0">
                <a:solidFill>
                  <a:srgbClr val="0070C0"/>
                </a:solidFill>
                <a:latin typeface="+mj-lt"/>
              </a:rPr>
              <a:t>und</a:t>
            </a:r>
            <a:r>
              <a:rPr lang="ru-RU" sz="3100" dirty="0" smtClean="0">
                <a:solidFill>
                  <a:srgbClr val="0070C0"/>
                </a:solidFill>
                <a:latin typeface="+mj-lt"/>
              </a:rPr>
              <a:t> </a:t>
            </a:r>
            <a:r>
              <a:rPr lang="ru-RU" sz="3100" dirty="0" err="1" smtClean="0">
                <a:solidFill>
                  <a:srgbClr val="0070C0"/>
                </a:solidFill>
                <a:latin typeface="+mj-lt"/>
              </a:rPr>
              <a:t>umsonst</a:t>
            </a:r>
            <a:r>
              <a:rPr lang="ru-RU" sz="3100" dirty="0" smtClean="0">
                <a:solidFill>
                  <a:srgbClr val="0070C0"/>
                </a:solidFill>
                <a:latin typeface="+mj-lt"/>
              </a:rPr>
              <a:t> </a:t>
            </a:r>
            <a:r>
              <a:rPr lang="ru-RU" sz="3100" dirty="0" err="1" smtClean="0">
                <a:solidFill>
                  <a:srgbClr val="0070C0"/>
                </a:solidFill>
                <a:latin typeface="+mj-lt"/>
              </a:rPr>
              <a:t>die</a:t>
            </a:r>
            <a:r>
              <a:rPr lang="ru-RU" sz="3100" dirty="0" smtClean="0">
                <a:solidFill>
                  <a:srgbClr val="0070C0"/>
                </a:solidFill>
                <a:latin typeface="+mj-lt"/>
              </a:rPr>
              <a:t> </a:t>
            </a:r>
            <a:r>
              <a:rPr lang="ru-RU" sz="3100" dirty="0" err="1" smtClean="0">
                <a:solidFill>
                  <a:srgbClr val="0070C0"/>
                </a:solidFill>
                <a:latin typeface="+mj-lt"/>
              </a:rPr>
              <a:t>kostbare</a:t>
            </a:r>
            <a:r>
              <a:rPr lang="ru-RU" sz="3100" dirty="0" smtClean="0">
                <a:solidFill>
                  <a:srgbClr val="0070C0"/>
                </a:solidFill>
                <a:latin typeface="+mj-lt"/>
              </a:rPr>
              <a:t> </a:t>
            </a:r>
            <a:r>
              <a:rPr lang="ru-RU" sz="3100" dirty="0" err="1" smtClean="0">
                <a:solidFill>
                  <a:srgbClr val="0070C0"/>
                </a:solidFill>
                <a:latin typeface="+mj-lt"/>
              </a:rPr>
              <a:t>Zeit</a:t>
            </a:r>
            <a:r>
              <a:rPr lang="ru-RU" sz="3100" dirty="0" smtClean="0">
                <a:solidFill>
                  <a:srgbClr val="0070C0"/>
                </a:solidFill>
                <a:latin typeface="+mj-lt"/>
              </a:rPr>
              <a:t> </a:t>
            </a:r>
            <a:r>
              <a:rPr lang="ru-RU" sz="3100" dirty="0" err="1" smtClean="0">
                <a:solidFill>
                  <a:srgbClr val="0070C0"/>
                </a:solidFill>
                <a:latin typeface="+mj-lt"/>
              </a:rPr>
              <a:t>verlieren</a:t>
            </a:r>
            <a:r>
              <a:rPr lang="ru-RU" sz="3100" dirty="0" smtClean="0">
                <a:solidFill>
                  <a:srgbClr val="0070C0"/>
                </a:solidFill>
                <a:latin typeface="+mj-lt"/>
              </a:rPr>
              <a:t>. </a:t>
            </a:r>
            <a:r>
              <a:rPr lang="ru-RU" sz="3100" dirty="0" err="1" smtClean="0">
                <a:solidFill>
                  <a:srgbClr val="0070C0"/>
                </a:solidFill>
                <a:latin typeface="+mj-lt"/>
              </a:rPr>
              <a:t>Ab</a:t>
            </a:r>
            <a:r>
              <a:rPr lang="ru-RU" sz="3100" dirty="0" smtClean="0">
                <a:solidFill>
                  <a:srgbClr val="0070C0"/>
                </a:solidFill>
                <a:latin typeface="+mj-lt"/>
              </a:rPr>
              <a:t> </a:t>
            </a:r>
            <a:r>
              <a:rPr lang="ru-RU" sz="3100" dirty="0" err="1" smtClean="0">
                <a:solidFill>
                  <a:srgbClr val="0070C0"/>
                </a:solidFill>
                <a:latin typeface="+mj-lt"/>
              </a:rPr>
              <a:t>und</a:t>
            </a:r>
            <a:r>
              <a:rPr lang="ru-RU" sz="3100" dirty="0" smtClean="0">
                <a:solidFill>
                  <a:srgbClr val="0070C0"/>
                </a:solidFill>
                <a:latin typeface="+mj-lt"/>
              </a:rPr>
              <a:t> </a:t>
            </a:r>
            <a:r>
              <a:rPr lang="ru-RU" sz="3100" dirty="0" err="1" smtClean="0">
                <a:solidFill>
                  <a:srgbClr val="0070C0"/>
                </a:solidFill>
                <a:latin typeface="+mj-lt"/>
              </a:rPr>
              <a:t>zu</a:t>
            </a:r>
            <a:r>
              <a:rPr lang="ru-RU" sz="3100" dirty="0" smtClean="0">
                <a:solidFill>
                  <a:srgbClr val="0070C0"/>
                </a:solidFill>
                <a:latin typeface="+mj-lt"/>
              </a:rPr>
              <a:t> </a:t>
            </a:r>
            <a:r>
              <a:rPr lang="ru-RU" sz="3100" dirty="0" err="1" smtClean="0">
                <a:solidFill>
                  <a:srgbClr val="0070C0"/>
                </a:solidFill>
                <a:latin typeface="+mj-lt"/>
              </a:rPr>
              <a:t>kann</a:t>
            </a:r>
            <a:r>
              <a:rPr lang="ru-RU" sz="3100" dirty="0" smtClean="0">
                <a:solidFill>
                  <a:srgbClr val="0070C0"/>
                </a:solidFill>
                <a:latin typeface="+mj-lt"/>
              </a:rPr>
              <a:t> </a:t>
            </a:r>
            <a:r>
              <a:rPr lang="ru-RU" sz="3100" dirty="0" err="1" smtClean="0">
                <a:solidFill>
                  <a:srgbClr val="0070C0"/>
                </a:solidFill>
                <a:latin typeface="+mj-lt"/>
              </a:rPr>
              <a:t>man</a:t>
            </a:r>
            <a:r>
              <a:rPr lang="ru-RU" sz="3100" dirty="0" smtClean="0">
                <a:solidFill>
                  <a:srgbClr val="0070C0"/>
                </a:solidFill>
                <a:latin typeface="+mj-lt"/>
              </a:rPr>
              <a:t> </a:t>
            </a:r>
            <a:r>
              <a:rPr lang="ru-RU" sz="3100" dirty="0" err="1" smtClean="0">
                <a:solidFill>
                  <a:srgbClr val="0070C0"/>
                </a:solidFill>
                <a:latin typeface="+mj-lt"/>
              </a:rPr>
              <a:t>hören</a:t>
            </a:r>
            <a:r>
              <a:rPr lang="ru-RU" sz="3100" dirty="0" smtClean="0">
                <a:solidFill>
                  <a:srgbClr val="0070C0"/>
                </a:solidFill>
                <a:latin typeface="+mj-lt"/>
              </a:rPr>
              <a:t>, </a:t>
            </a:r>
            <a:r>
              <a:rPr lang="ru-RU" sz="3100" dirty="0" err="1" smtClean="0">
                <a:solidFill>
                  <a:srgbClr val="0070C0"/>
                </a:solidFill>
                <a:latin typeface="+mj-lt"/>
              </a:rPr>
              <a:t>daß jemand</a:t>
            </a:r>
            <a:r>
              <a:rPr lang="ru-RU" sz="3100" dirty="0" smtClean="0">
                <a:solidFill>
                  <a:srgbClr val="0070C0"/>
                </a:solidFill>
                <a:latin typeface="+mj-lt"/>
              </a:rPr>
              <a:t> </a:t>
            </a:r>
            <a:r>
              <a:rPr lang="ru-RU" sz="3100" dirty="0" err="1" smtClean="0">
                <a:solidFill>
                  <a:srgbClr val="0070C0"/>
                </a:solidFill>
                <a:latin typeface="+mj-lt"/>
              </a:rPr>
              <a:t>das</a:t>
            </a:r>
            <a:r>
              <a:rPr lang="ru-RU" sz="3100" dirty="0" smtClean="0">
                <a:solidFill>
                  <a:srgbClr val="0070C0"/>
                </a:solidFill>
                <a:latin typeface="+mj-lt"/>
              </a:rPr>
              <a:t> </a:t>
            </a:r>
            <a:r>
              <a:rPr lang="ru-RU" sz="3100" dirty="0" err="1" smtClean="0">
                <a:solidFill>
                  <a:srgbClr val="0070C0"/>
                </a:solidFill>
                <a:latin typeface="+mj-lt"/>
              </a:rPr>
              <a:t>Studium</a:t>
            </a:r>
            <a:r>
              <a:rPr lang="ru-RU" sz="3100" dirty="0" smtClean="0">
                <a:solidFill>
                  <a:srgbClr val="0070C0"/>
                </a:solidFill>
                <a:latin typeface="+mj-lt"/>
              </a:rPr>
              <a:t> </a:t>
            </a:r>
            <a:r>
              <a:rPr lang="ru-RU" sz="3100" dirty="0" err="1" smtClean="0">
                <a:solidFill>
                  <a:srgbClr val="0070C0"/>
                </a:solidFill>
                <a:latin typeface="+mj-lt"/>
              </a:rPr>
              <a:t>abgebrochen</a:t>
            </a:r>
            <a:r>
              <a:rPr lang="ru-RU" sz="3100" dirty="0" smtClean="0">
                <a:solidFill>
                  <a:srgbClr val="0070C0"/>
                </a:solidFill>
                <a:latin typeface="+mj-lt"/>
              </a:rPr>
              <a:t> </a:t>
            </a:r>
            <a:r>
              <a:rPr lang="ru-RU" sz="3100" dirty="0" err="1" smtClean="0">
                <a:solidFill>
                  <a:srgbClr val="0070C0"/>
                </a:solidFill>
                <a:latin typeface="+mj-lt"/>
              </a:rPr>
              <a:t>hat</a:t>
            </a:r>
            <a:r>
              <a:rPr lang="ru-RU" sz="3100" dirty="0" smtClean="0">
                <a:solidFill>
                  <a:srgbClr val="0070C0"/>
                </a:solidFill>
                <a:latin typeface="+mj-lt"/>
              </a:rPr>
              <a:t> </a:t>
            </a:r>
            <a:r>
              <a:rPr lang="ru-RU" sz="3100" dirty="0" err="1" smtClean="0">
                <a:solidFill>
                  <a:srgbClr val="0070C0"/>
                </a:solidFill>
                <a:latin typeface="+mj-lt"/>
              </a:rPr>
              <a:t>und</a:t>
            </a:r>
            <a:r>
              <a:rPr lang="ru-RU" sz="3100" dirty="0" smtClean="0">
                <a:solidFill>
                  <a:srgbClr val="0070C0"/>
                </a:solidFill>
                <a:latin typeface="+mj-lt"/>
              </a:rPr>
              <a:t> </a:t>
            </a:r>
            <a:r>
              <a:rPr lang="ru-RU" sz="3100" dirty="0" err="1" smtClean="0">
                <a:solidFill>
                  <a:srgbClr val="0070C0"/>
                </a:solidFill>
                <a:latin typeface="+mj-lt"/>
              </a:rPr>
              <a:t>versucht</a:t>
            </a:r>
            <a:r>
              <a:rPr lang="ru-RU" sz="3100" dirty="0" smtClean="0">
                <a:solidFill>
                  <a:srgbClr val="0070C0"/>
                </a:solidFill>
                <a:latin typeface="+mj-lt"/>
              </a:rPr>
              <a:t> </a:t>
            </a:r>
            <a:r>
              <a:rPr lang="ru-RU" sz="3100" dirty="0" err="1" smtClean="0">
                <a:solidFill>
                  <a:srgbClr val="0070C0"/>
                </a:solidFill>
                <a:latin typeface="+mj-lt"/>
              </a:rPr>
              <a:t>einen</a:t>
            </a:r>
            <a:r>
              <a:rPr lang="ru-RU" sz="3100" dirty="0" smtClean="0">
                <a:solidFill>
                  <a:srgbClr val="0070C0"/>
                </a:solidFill>
                <a:latin typeface="+mj-lt"/>
              </a:rPr>
              <a:t> </a:t>
            </a:r>
            <a:r>
              <a:rPr lang="ru-RU" sz="3100" dirty="0" err="1" smtClean="0">
                <a:solidFill>
                  <a:srgbClr val="0070C0"/>
                </a:solidFill>
                <a:latin typeface="+mj-lt"/>
              </a:rPr>
              <a:t>anderen</a:t>
            </a:r>
            <a:r>
              <a:rPr lang="ru-RU" sz="3100" dirty="0" smtClean="0">
                <a:solidFill>
                  <a:srgbClr val="0070C0"/>
                </a:solidFill>
                <a:latin typeface="+mj-lt"/>
              </a:rPr>
              <a:t> </a:t>
            </a:r>
            <a:r>
              <a:rPr lang="ru-RU" sz="3100" dirty="0" err="1" smtClean="0">
                <a:solidFill>
                  <a:srgbClr val="0070C0"/>
                </a:solidFill>
                <a:latin typeface="+mj-lt"/>
              </a:rPr>
              <a:t>Beruf</a:t>
            </a:r>
            <a:r>
              <a:rPr lang="ru-RU" sz="3100" dirty="0" smtClean="0">
                <a:solidFill>
                  <a:srgbClr val="0070C0"/>
                </a:solidFill>
                <a:latin typeface="+mj-lt"/>
              </a:rPr>
              <a:t> </a:t>
            </a:r>
            <a:r>
              <a:rPr lang="ru-RU" sz="3100" dirty="0" err="1" smtClean="0">
                <a:solidFill>
                  <a:srgbClr val="0070C0"/>
                </a:solidFill>
                <a:latin typeface="+mj-lt"/>
              </a:rPr>
              <a:t>zu</a:t>
            </a:r>
            <a:r>
              <a:rPr lang="ru-RU" sz="3100" dirty="0" smtClean="0">
                <a:solidFill>
                  <a:srgbClr val="0070C0"/>
                </a:solidFill>
                <a:latin typeface="+mj-lt"/>
              </a:rPr>
              <a:t> </a:t>
            </a:r>
            <a:r>
              <a:rPr lang="ru-RU" sz="3100" dirty="0" err="1" smtClean="0">
                <a:solidFill>
                  <a:srgbClr val="0070C0"/>
                </a:solidFill>
                <a:latin typeface="+mj-lt"/>
              </a:rPr>
              <a:t>bekommen</a:t>
            </a:r>
            <a:r>
              <a:rPr lang="ru-RU" sz="3100" dirty="0" smtClean="0">
                <a:solidFill>
                  <a:srgbClr val="0070C0"/>
                </a:solidFill>
                <a:latin typeface="+mj-lt"/>
              </a:rPr>
              <a:t>. </a:t>
            </a:r>
            <a:r>
              <a:rPr lang="ru-RU" sz="3100" dirty="0" err="1" smtClean="0">
                <a:solidFill>
                  <a:srgbClr val="0070C0"/>
                </a:solidFill>
                <a:latin typeface="+mj-lt"/>
              </a:rPr>
              <a:t>Oft</a:t>
            </a:r>
            <a:r>
              <a:rPr lang="ru-RU" sz="3100" dirty="0" smtClean="0">
                <a:solidFill>
                  <a:srgbClr val="0070C0"/>
                </a:solidFill>
                <a:latin typeface="+mj-lt"/>
              </a:rPr>
              <a:t> </a:t>
            </a:r>
            <a:r>
              <a:rPr lang="ru-RU" sz="3100" dirty="0" err="1" smtClean="0">
                <a:solidFill>
                  <a:srgbClr val="0070C0"/>
                </a:solidFill>
                <a:latin typeface="+mj-lt"/>
              </a:rPr>
              <a:t>fallen</a:t>
            </a:r>
            <a:r>
              <a:rPr lang="ru-RU" sz="3100" dirty="0" smtClean="0">
                <a:solidFill>
                  <a:srgbClr val="0070C0"/>
                </a:solidFill>
                <a:latin typeface="+mj-lt"/>
              </a:rPr>
              <a:t> </a:t>
            </a:r>
            <a:r>
              <a:rPr lang="ru-RU" sz="3100" dirty="0" err="1" smtClean="0">
                <a:solidFill>
                  <a:srgbClr val="0070C0"/>
                </a:solidFill>
                <a:latin typeface="+mj-lt"/>
              </a:rPr>
              <a:t>die</a:t>
            </a:r>
            <a:r>
              <a:rPr lang="ru-RU" sz="3100" dirty="0" smtClean="0">
                <a:solidFill>
                  <a:srgbClr val="0070C0"/>
                </a:solidFill>
                <a:latin typeface="+mj-lt"/>
              </a:rPr>
              <a:t> </a:t>
            </a:r>
            <a:r>
              <a:rPr lang="ru-RU" sz="3100" dirty="0" err="1" smtClean="0">
                <a:solidFill>
                  <a:srgbClr val="0070C0"/>
                </a:solidFill>
                <a:latin typeface="+mj-lt"/>
              </a:rPr>
              <a:t>Erwartungen</a:t>
            </a:r>
            <a:r>
              <a:rPr lang="ru-RU" sz="3100" dirty="0" smtClean="0">
                <a:solidFill>
                  <a:srgbClr val="0070C0"/>
                </a:solidFill>
                <a:latin typeface="+mj-lt"/>
              </a:rPr>
              <a:t> </a:t>
            </a:r>
            <a:r>
              <a:rPr lang="ru-RU" sz="3100" dirty="0" err="1" smtClean="0">
                <a:solidFill>
                  <a:srgbClr val="0070C0"/>
                </a:solidFill>
                <a:latin typeface="+mj-lt"/>
              </a:rPr>
              <a:t>mit</a:t>
            </a:r>
            <a:r>
              <a:rPr lang="ru-RU" sz="3100" dirty="0" smtClean="0">
                <a:solidFill>
                  <a:srgbClr val="0070C0"/>
                </a:solidFill>
                <a:latin typeface="+mj-lt"/>
              </a:rPr>
              <a:t> </a:t>
            </a:r>
            <a:r>
              <a:rPr lang="ru-RU" sz="3100" dirty="0" err="1" smtClean="0">
                <a:solidFill>
                  <a:srgbClr val="0070C0"/>
                </a:solidFill>
                <a:latin typeface="+mj-lt"/>
              </a:rPr>
              <a:t>der</a:t>
            </a:r>
            <a:r>
              <a:rPr lang="ru-RU" sz="3100" dirty="0" smtClean="0">
                <a:solidFill>
                  <a:srgbClr val="0070C0"/>
                </a:solidFill>
                <a:latin typeface="+mj-lt"/>
              </a:rPr>
              <a:t> </a:t>
            </a:r>
            <a:r>
              <a:rPr lang="ru-RU" sz="3100" dirty="0" err="1" smtClean="0">
                <a:solidFill>
                  <a:srgbClr val="0070C0"/>
                </a:solidFill>
                <a:latin typeface="+mj-lt"/>
              </a:rPr>
              <a:t>Wirklichkeit</a:t>
            </a:r>
            <a:r>
              <a:rPr lang="ru-RU" sz="3100" dirty="0" smtClean="0">
                <a:solidFill>
                  <a:srgbClr val="0070C0"/>
                </a:solidFill>
                <a:latin typeface="+mj-lt"/>
              </a:rPr>
              <a:t> </a:t>
            </a:r>
            <a:r>
              <a:rPr lang="ru-RU" sz="3100" dirty="0" err="1" smtClean="0">
                <a:solidFill>
                  <a:srgbClr val="0070C0"/>
                </a:solidFill>
                <a:latin typeface="+mj-lt"/>
              </a:rPr>
              <a:t>nicht</a:t>
            </a:r>
            <a:r>
              <a:rPr lang="ru-RU" sz="3100" dirty="0" smtClean="0">
                <a:solidFill>
                  <a:srgbClr val="0070C0"/>
                </a:solidFill>
                <a:latin typeface="+mj-lt"/>
              </a:rPr>
              <a:t> </a:t>
            </a:r>
            <a:r>
              <a:rPr lang="ru-RU" sz="3100" dirty="0" err="1" smtClean="0">
                <a:solidFill>
                  <a:srgbClr val="0070C0"/>
                </a:solidFill>
                <a:latin typeface="+mj-lt"/>
              </a:rPr>
              <a:t>zusammen</a:t>
            </a:r>
            <a:r>
              <a:rPr lang="ru-RU" sz="3100" dirty="0" smtClean="0">
                <a:solidFill>
                  <a:srgbClr val="0070C0"/>
                </a:solidFill>
                <a:latin typeface="+mj-lt"/>
              </a:rPr>
              <a:t>.</a:t>
            </a:r>
          </a:p>
          <a:p>
            <a:endParaRPr lang="ru-RU" dirty="0"/>
          </a:p>
        </p:txBody>
      </p:sp>
      <p:pic>
        <p:nvPicPr>
          <p:cNvPr id="4098" name="Picture 2" descr="C:\Users\дом\Desktop\Новая папка\1300897297_4тт.jpg"/>
          <p:cNvPicPr>
            <a:picLocks noChangeAspect="1" noChangeArrowheads="1"/>
          </p:cNvPicPr>
          <p:nvPr/>
        </p:nvPicPr>
        <p:blipFill>
          <a:blip r:embed="rId2" cstate="print"/>
          <a:srcRect/>
          <a:stretch>
            <a:fillRect/>
          </a:stretch>
        </p:blipFill>
        <p:spPr bwMode="auto">
          <a:xfrm>
            <a:off x="304800" y="1752600"/>
            <a:ext cx="4114800" cy="4495800"/>
          </a:xfrm>
          <a:prstGeom prst="rect">
            <a:avLst/>
          </a:prstGeom>
          <a:noFill/>
        </p:spPr>
      </p:pic>
      <p:sp>
        <p:nvSpPr>
          <p:cNvPr id="9" name="Овальная выноска 8"/>
          <p:cNvSpPr/>
          <p:nvPr/>
        </p:nvSpPr>
        <p:spPr>
          <a:xfrm>
            <a:off x="1981200" y="228600"/>
            <a:ext cx="2514600" cy="2133600"/>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Picture 3" descr="C:\Users\дом\Desktop\Новая папка\прп.jpg"/>
          <p:cNvPicPr>
            <a:picLocks noChangeAspect="1" noChangeArrowheads="1"/>
          </p:cNvPicPr>
          <p:nvPr/>
        </p:nvPicPr>
        <p:blipFill>
          <a:blip r:embed="rId3" cstate="print"/>
          <a:srcRect/>
          <a:stretch>
            <a:fillRect/>
          </a:stretch>
        </p:blipFill>
        <p:spPr bwMode="auto">
          <a:xfrm>
            <a:off x="2438401" y="533400"/>
            <a:ext cx="1513590" cy="1447800"/>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032250" y="457200"/>
            <a:ext cx="5111750" cy="5853113"/>
          </a:xfrm>
        </p:spPr>
        <p:txBody>
          <a:bodyPr>
            <a:normAutofit/>
          </a:bodyPr>
          <a:lstStyle/>
          <a:p>
            <a:r>
              <a:rPr lang="ru-RU" dirty="0" err="1" smtClean="0">
                <a:solidFill>
                  <a:srgbClr val="0070C0"/>
                </a:solidFill>
                <a:latin typeface="Batang" pitchFamily="18" charset="-127"/>
                <a:ea typeface="Batang" pitchFamily="18" charset="-127"/>
              </a:rPr>
              <a:t>Wenn</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das</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Hobby</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zum</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Beruf</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wird</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empfinden</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die</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Menschen</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ihre</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Arbeit</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als</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Freude</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Solche</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Arbeit</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bringt</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am</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meisten</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Genugtuung</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Wenn</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es</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vorkommt</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kriegen</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die</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Menschen</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Spaß von</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der</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Arbeit</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Leider</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ist</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es</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nicht</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immer</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der</a:t>
            </a:r>
            <a:r>
              <a:rPr lang="ru-RU" dirty="0" smtClean="0">
                <a:solidFill>
                  <a:srgbClr val="0070C0"/>
                </a:solidFill>
                <a:latin typeface="Batang" pitchFamily="18" charset="-127"/>
                <a:ea typeface="Batang" pitchFamily="18" charset="-127"/>
              </a:rPr>
              <a:t> </a:t>
            </a:r>
            <a:r>
              <a:rPr lang="ru-RU" dirty="0" err="1" smtClean="0">
                <a:solidFill>
                  <a:srgbClr val="0070C0"/>
                </a:solidFill>
                <a:latin typeface="Batang" pitchFamily="18" charset="-127"/>
                <a:ea typeface="Batang" pitchFamily="18" charset="-127"/>
              </a:rPr>
              <a:t>Fall</a:t>
            </a:r>
            <a:r>
              <a:rPr lang="ru-RU" dirty="0" smtClean="0">
                <a:solidFill>
                  <a:srgbClr val="0070C0"/>
                </a:solidFill>
                <a:latin typeface="Batang" pitchFamily="18" charset="-127"/>
                <a:ea typeface="Batang" pitchFamily="18" charset="-127"/>
              </a:rPr>
              <a:t>.</a:t>
            </a:r>
          </a:p>
          <a:p>
            <a:endParaRPr lang="ru-RU" dirty="0"/>
          </a:p>
        </p:txBody>
      </p:sp>
      <p:pic>
        <p:nvPicPr>
          <p:cNvPr id="5122" name="Picture 2" descr="C:\Users\дом\Desktop\Новая папка\iВЫА.jpg"/>
          <p:cNvPicPr>
            <a:picLocks noChangeAspect="1" noChangeArrowheads="1"/>
          </p:cNvPicPr>
          <p:nvPr/>
        </p:nvPicPr>
        <p:blipFill>
          <a:blip r:embed="rId2" cstate="print"/>
          <a:srcRect/>
          <a:stretch>
            <a:fillRect/>
          </a:stretch>
        </p:blipFill>
        <p:spPr bwMode="auto">
          <a:xfrm>
            <a:off x="1066800" y="2438400"/>
            <a:ext cx="2247900" cy="1905000"/>
          </a:xfrm>
          <a:prstGeom prst="rect">
            <a:avLst/>
          </a:prstGeom>
          <a:noFill/>
        </p:spPr>
      </p:pic>
      <p:pic>
        <p:nvPicPr>
          <p:cNvPr id="5123" name="Picture 3" descr="C:\Users\дом\Desktop\Новая папка\iлоь.jpg"/>
          <p:cNvPicPr>
            <a:picLocks noChangeAspect="1" noChangeArrowheads="1"/>
          </p:cNvPicPr>
          <p:nvPr/>
        </p:nvPicPr>
        <p:blipFill>
          <a:blip r:embed="rId3" cstate="print"/>
          <a:srcRect/>
          <a:stretch>
            <a:fillRect/>
          </a:stretch>
        </p:blipFill>
        <p:spPr bwMode="auto">
          <a:xfrm>
            <a:off x="2362200" y="4648200"/>
            <a:ext cx="2005584" cy="1981200"/>
          </a:xfrm>
          <a:prstGeom prst="rect">
            <a:avLst/>
          </a:prstGeom>
          <a:noFill/>
        </p:spPr>
      </p:pic>
      <p:pic>
        <p:nvPicPr>
          <p:cNvPr id="5124" name="Picture 4" descr="C:\Users\дом\Desktop\Новая папка\УАУА.jpg"/>
          <p:cNvPicPr>
            <a:picLocks noChangeAspect="1" noChangeArrowheads="1"/>
          </p:cNvPicPr>
          <p:nvPr/>
        </p:nvPicPr>
        <p:blipFill>
          <a:blip r:embed="rId4" cstate="print"/>
          <a:srcRect/>
          <a:stretch>
            <a:fillRect/>
          </a:stretch>
        </p:blipFill>
        <p:spPr bwMode="auto">
          <a:xfrm>
            <a:off x="152400" y="152400"/>
            <a:ext cx="1905000" cy="1905000"/>
          </a:xfrm>
          <a:prstGeom prst="rect">
            <a:avLst/>
          </a:prstGeom>
          <a:noFill/>
        </p:spPr>
      </p:pic>
      <p:pic>
        <p:nvPicPr>
          <p:cNvPr id="5125" name="Picture 5" descr="C:\Users\дом\Desktop\Новая папка\В.jpg"/>
          <p:cNvPicPr>
            <a:picLocks noChangeAspect="1" noChangeArrowheads="1"/>
          </p:cNvPicPr>
          <p:nvPr/>
        </p:nvPicPr>
        <p:blipFill>
          <a:blip r:embed="rId5" cstate="print"/>
          <a:srcRect/>
          <a:stretch>
            <a:fillRect/>
          </a:stretch>
        </p:blipFill>
        <p:spPr bwMode="auto">
          <a:xfrm flipH="1">
            <a:off x="2286000" y="152400"/>
            <a:ext cx="1947334" cy="1905000"/>
          </a:xfrm>
          <a:prstGeom prst="rect">
            <a:avLst/>
          </a:prstGeom>
          <a:noFill/>
        </p:spPr>
      </p:pic>
      <p:pic>
        <p:nvPicPr>
          <p:cNvPr id="5126" name="Picture 6" descr="C:\Users\дом\Desktop\Новая папка\НГ.jpg"/>
          <p:cNvPicPr>
            <a:picLocks noChangeAspect="1" noChangeArrowheads="1"/>
          </p:cNvPicPr>
          <p:nvPr/>
        </p:nvPicPr>
        <p:blipFill>
          <a:blip r:embed="rId6" cstate="print"/>
          <a:srcRect/>
          <a:stretch>
            <a:fillRect/>
          </a:stretch>
        </p:blipFill>
        <p:spPr bwMode="auto">
          <a:xfrm>
            <a:off x="228600" y="4648200"/>
            <a:ext cx="2039938" cy="1981200"/>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2"/>
          </p:nvPr>
        </p:nvSpPr>
        <p:spPr>
          <a:xfrm>
            <a:off x="3276600" y="838200"/>
            <a:ext cx="3008313" cy="3581400"/>
          </a:xfrm>
        </p:spPr>
        <p:txBody>
          <a:bodyPr>
            <a:noAutofit/>
          </a:bodyPr>
          <a:lstStyle/>
          <a:p>
            <a:r>
              <a:rPr lang="ru-RU" sz="2400" dirty="0" err="1" smtClean="0">
                <a:solidFill>
                  <a:srgbClr val="0070C0"/>
                </a:solidFill>
              </a:rPr>
              <a:t>Was</a:t>
            </a:r>
            <a:r>
              <a:rPr lang="ru-RU" sz="2400" dirty="0" smtClean="0">
                <a:solidFill>
                  <a:srgbClr val="0070C0"/>
                </a:solidFill>
              </a:rPr>
              <a:t> </a:t>
            </a:r>
            <a:r>
              <a:rPr lang="ru-RU" sz="2400" dirty="0" err="1" smtClean="0">
                <a:solidFill>
                  <a:srgbClr val="0070C0"/>
                </a:solidFill>
              </a:rPr>
              <a:t>mich</a:t>
            </a:r>
            <a:r>
              <a:rPr lang="ru-RU" sz="2400" dirty="0" smtClean="0">
                <a:solidFill>
                  <a:srgbClr val="0070C0"/>
                </a:solidFill>
              </a:rPr>
              <a:t> </a:t>
            </a:r>
            <a:r>
              <a:rPr lang="ru-RU" sz="2400" dirty="0" err="1" smtClean="0">
                <a:solidFill>
                  <a:srgbClr val="0070C0"/>
                </a:solidFill>
              </a:rPr>
              <a:t>anbetrifft</a:t>
            </a:r>
            <a:r>
              <a:rPr lang="ru-RU" sz="2400" dirty="0" smtClean="0">
                <a:solidFill>
                  <a:srgbClr val="0070C0"/>
                </a:solidFill>
              </a:rPr>
              <a:t>, </a:t>
            </a:r>
            <a:r>
              <a:rPr lang="ru-RU" sz="2400" dirty="0" err="1" smtClean="0">
                <a:solidFill>
                  <a:srgbClr val="0070C0"/>
                </a:solidFill>
              </a:rPr>
              <a:t>so</a:t>
            </a:r>
            <a:r>
              <a:rPr lang="ru-RU" sz="2400" dirty="0" smtClean="0">
                <a:solidFill>
                  <a:srgbClr val="0070C0"/>
                </a:solidFill>
              </a:rPr>
              <a:t> </a:t>
            </a:r>
            <a:r>
              <a:rPr lang="ru-RU" sz="2400" dirty="0" err="1" smtClean="0">
                <a:solidFill>
                  <a:srgbClr val="0070C0"/>
                </a:solidFill>
              </a:rPr>
              <a:t>gefallen</a:t>
            </a:r>
            <a:r>
              <a:rPr lang="ru-RU" sz="2400" dirty="0" smtClean="0">
                <a:solidFill>
                  <a:srgbClr val="0070C0"/>
                </a:solidFill>
              </a:rPr>
              <a:t> </a:t>
            </a:r>
            <a:r>
              <a:rPr lang="ru-RU" sz="2400" dirty="0" err="1" smtClean="0">
                <a:solidFill>
                  <a:srgbClr val="0070C0"/>
                </a:solidFill>
              </a:rPr>
              <a:t>mir</a:t>
            </a:r>
            <a:r>
              <a:rPr lang="ru-RU" sz="2400" dirty="0" smtClean="0">
                <a:solidFill>
                  <a:srgbClr val="0070C0"/>
                </a:solidFill>
              </a:rPr>
              <a:t> </a:t>
            </a:r>
            <a:r>
              <a:rPr lang="ru-RU" sz="2400" dirty="0" err="1" smtClean="0">
                <a:solidFill>
                  <a:srgbClr val="0070C0"/>
                </a:solidFill>
              </a:rPr>
              <a:t>kreative</a:t>
            </a:r>
            <a:r>
              <a:rPr lang="ru-RU" sz="2400" dirty="0" smtClean="0">
                <a:solidFill>
                  <a:srgbClr val="0070C0"/>
                </a:solidFill>
              </a:rPr>
              <a:t> </a:t>
            </a:r>
            <a:r>
              <a:rPr lang="ru-RU" sz="2400" dirty="0" err="1" smtClean="0">
                <a:solidFill>
                  <a:srgbClr val="0070C0"/>
                </a:solidFill>
              </a:rPr>
              <a:t>Berufe</a:t>
            </a:r>
            <a:r>
              <a:rPr lang="ru-RU" sz="2400" dirty="0" smtClean="0">
                <a:solidFill>
                  <a:srgbClr val="0070C0"/>
                </a:solidFill>
              </a:rPr>
              <a:t>: </a:t>
            </a:r>
            <a:r>
              <a:rPr lang="ru-RU" sz="2400" dirty="0" err="1" smtClean="0">
                <a:solidFill>
                  <a:srgbClr val="0070C0"/>
                </a:solidFill>
              </a:rPr>
              <a:t>Maler</a:t>
            </a:r>
            <a:r>
              <a:rPr lang="ru-RU" sz="2400" dirty="0" smtClean="0">
                <a:solidFill>
                  <a:srgbClr val="0070C0"/>
                </a:solidFill>
              </a:rPr>
              <a:t>, </a:t>
            </a:r>
            <a:r>
              <a:rPr lang="ru-RU" sz="2400" dirty="0" err="1" smtClean="0">
                <a:solidFill>
                  <a:srgbClr val="0070C0"/>
                </a:solidFill>
              </a:rPr>
              <a:t>Bildhauer</a:t>
            </a:r>
            <a:r>
              <a:rPr lang="ru-RU" sz="2400" dirty="0" smtClean="0">
                <a:solidFill>
                  <a:srgbClr val="0070C0"/>
                </a:solidFill>
              </a:rPr>
              <a:t>, </a:t>
            </a:r>
            <a:r>
              <a:rPr lang="ru-RU" sz="2400" dirty="0" err="1" smtClean="0">
                <a:solidFill>
                  <a:srgbClr val="0070C0"/>
                </a:solidFill>
              </a:rPr>
              <a:t>Architekt</a:t>
            </a:r>
            <a:r>
              <a:rPr lang="ru-RU" sz="2400" dirty="0" smtClean="0">
                <a:solidFill>
                  <a:srgbClr val="0070C0"/>
                </a:solidFill>
              </a:rPr>
              <a:t> </a:t>
            </a:r>
            <a:r>
              <a:rPr lang="ru-RU" sz="2400" dirty="0" err="1" smtClean="0">
                <a:solidFill>
                  <a:srgbClr val="0070C0"/>
                </a:solidFill>
              </a:rPr>
              <a:t>u.a</a:t>
            </a:r>
            <a:r>
              <a:rPr lang="ru-RU" sz="2400" dirty="0" smtClean="0">
                <a:solidFill>
                  <a:srgbClr val="0070C0"/>
                </a:solidFill>
              </a:rPr>
              <a:t>. </a:t>
            </a:r>
            <a:r>
              <a:rPr lang="ru-RU" sz="2400" dirty="0" err="1" smtClean="0">
                <a:solidFill>
                  <a:srgbClr val="0070C0"/>
                </a:solidFill>
              </a:rPr>
              <a:t>Aber</a:t>
            </a:r>
            <a:r>
              <a:rPr lang="ru-RU" sz="2400" dirty="0" smtClean="0">
                <a:solidFill>
                  <a:srgbClr val="0070C0"/>
                </a:solidFill>
              </a:rPr>
              <a:t> </a:t>
            </a:r>
            <a:r>
              <a:rPr lang="ru-RU" sz="2400" dirty="0" err="1" smtClean="0">
                <a:solidFill>
                  <a:srgbClr val="0070C0"/>
                </a:solidFill>
              </a:rPr>
              <a:t>mein</a:t>
            </a:r>
            <a:r>
              <a:rPr lang="ru-RU" sz="2400" dirty="0" smtClean="0">
                <a:solidFill>
                  <a:srgbClr val="0070C0"/>
                </a:solidFill>
              </a:rPr>
              <a:t> </a:t>
            </a:r>
            <a:r>
              <a:rPr lang="ru-RU" sz="2400" dirty="0" err="1" smtClean="0">
                <a:solidFill>
                  <a:srgbClr val="0070C0"/>
                </a:solidFill>
              </a:rPr>
              <a:t>Traumberuf</a:t>
            </a:r>
            <a:r>
              <a:rPr lang="ru-RU" sz="2400" dirty="0" smtClean="0">
                <a:solidFill>
                  <a:srgbClr val="0070C0"/>
                </a:solidFill>
              </a:rPr>
              <a:t> </a:t>
            </a:r>
            <a:r>
              <a:rPr lang="ru-RU" sz="2400" dirty="0" err="1" smtClean="0">
                <a:solidFill>
                  <a:srgbClr val="0070C0"/>
                </a:solidFill>
              </a:rPr>
              <a:t>ist</a:t>
            </a:r>
            <a:r>
              <a:rPr lang="ru-RU" sz="2400" dirty="0" smtClean="0">
                <a:solidFill>
                  <a:srgbClr val="0070C0"/>
                </a:solidFill>
              </a:rPr>
              <a:t> </a:t>
            </a:r>
            <a:r>
              <a:rPr lang="ru-RU" sz="2400" dirty="0" err="1" smtClean="0">
                <a:solidFill>
                  <a:srgbClr val="0070C0"/>
                </a:solidFill>
              </a:rPr>
              <a:t>Designer</a:t>
            </a:r>
            <a:r>
              <a:rPr lang="ru-RU" sz="2400" dirty="0" smtClean="0">
                <a:solidFill>
                  <a:srgbClr val="0070C0"/>
                </a:solidFill>
              </a:rPr>
              <a:t>. </a:t>
            </a:r>
            <a:r>
              <a:rPr lang="ru-RU" sz="2400" dirty="0" err="1" smtClean="0">
                <a:solidFill>
                  <a:srgbClr val="0070C0"/>
                </a:solidFill>
              </a:rPr>
              <a:t>Ich</a:t>
            </a:r>
            <a:r>
              <a:rPr lang="ru-RU" sz="2400" dirty="0" smtClean="0">
                <a:solidFill>
                  <a:srgbClr val="0070C0"/>
                </a:solidFill>
              </a:rPr>
              <a:t> </a:t>
            </a:r>
            <a:r>
              <a:rPr lang="ru-RU" sz="2400" dirty="0" err="1" smtClean="0">
                <a:solidFill>
                  <a:srgbClr val="0070C0"/>
                </a:solidFill>
              </a:rPr>
              <a:t>habe</a:t>
            </a:r>
            <a:r>
              <a:rPr lang="ru-RU" sz="2400" dirty="0" smtClean="0">
                <a:solidFill>
                  <a:srgbClr val="0070C0"/>
                </a:solidFill>
              </a:rPr>
              <a:t> </a:t>
            </a:r>
            <a:r>
              <a:rPr lang="ru-RU" sz="2400" dirty="0" err="1" smtClean="0">
                <a:solidFill>
                  <a:srgbClr val="0070C0"/>
                </a:solidFill>
              </a:rPr>
              <a:t>noch</a:t>
            </a:r>
            <a:r>
              <a:rPr lang="ru-RU" sz="2400" dirty="0" smtClean="0">
                <a:solidFill>
                  <a:srgbClr val="0070C0"/>
                </a:solidFill>
              </a:rPr>
              <a:t> </a:t>
            </a:r>
            <a:r>
              <a:rPr lang="ru-RU" sz="2400" dirty="0" err="1" smtClean="0">
                <a:solidFill>
                  <a:srgbClr val="0070C0"/>
                </a:solidFill>
              </a:rPr>
              <a:t>keine</a:t>
            </a:r>
            <a:r>
              <a:rPr lang="ru-RU" sz="2400" dirty="0" smtClean="0">
                <a:solidFill>
                  <a:srgbClr val="0070C0"/>
                </a:solidFill>
              </a:rPr>
              <a:t> </a:t>
            </a:r>
            <a:r>
              <a:rPr lang="ru-RU" sz="2400" dirty="0" err="1" smtClean="0">
                <a:solidFill>
                  <a:srgbClr val="0070C0"/>
                </a:solidFill>
              </a:rPr>
              <a:t>endgültige</a:t>
            </a:r>
            <a:r>
              <a:rPr lang="ru-RU" sz="2400" dirty="0" smtClean="0">
                <a:solidFill>
                  <a:srgbClr val="0070C0"/>
                </a:solidFill>
              </a:rPr>
              <a:t> </a:t>
            </a:r>
            <a:r>
              <a:rPr lang="ru-RU" sz="2400" dirty="0" err="1" smtClean="0">
                <a:solidFill>
                  <a:srgbClr val="0070C0"/>
                </a:solidFill>
              </a:rPr>
              <a:t>Entscheidung</a:t>
            </a:r>
            <a:r>
              <a:rPr lang="ru-RU" sz="2400" dirty="0" smtClean="0">
                <a:solidFill>
                  <a:srgbClr val="0070C0"/>
                </a:solidFill>
              </a:rPr>
              <a:t> </a:t>
            </a:r>
            <a:r>
              <a:rPr lang="ru-RU" sz="2400" dirty="0" err="1" smtClean="0">
                <a:solidFill>
                  <a:srgbClr val="0070C0"/>
                </a:solidFill>
              </a:rPr>
              <a:t>getroffen</a:t>
            </a:r>
            <a:r>
              <a:rPr lang="ru-RU" sz="2400" dirty="0" smtClean="0">
                <a:solidFill>
                  <a:srgbClr val="0070C0"/>
                </a:solidFill>
              </a:rPr>
              <a:t>. </a:t>
            </a:r>
            <a:r>
              <a:rPr lang="ru-RU" sz="2400" dirty="0" err="1" smtClean="0">
                <a:solidFill>
                  <a:srgbClr val="0070C0"/>
                </a:solidFill>
              </a:rPr>
              <a:t>Ich</a:t>
            </a:r>
            <a:r>
              <a:rPr lang="ru-RU" sz="2400" dirty="0" smtClean="0">
                <a:solidFill>
                  <a:srgbClr val="0070C0"/>
                </a:solidFill>
              </a:rPr>
              <a:t> </a:t>
            </a:r>
            <a:r>
              <a:rPr lang="ru-RU" sz="2400" dirty="0" err="1" smtClean="0">
                <a:solidFill>
                  <a:srgbClr val="0070C0"/>
                </a:solidFill>
              </a:rPr>
              <a:t>will</a:t>
            </a:r>
            <a:r>
              <a:rPr lang="ru-RU" sz="2400" dirty="0" smtClean="0">
                <a:solidFill>
                  <a:srgbClr val="0070C0"/>
                </a:solidFill>
              </a:rPr>
              <a:t> </a:t>
            </a:r>
            <a:r>
              <a:rPr lang="ru-RU" sz="2400" dirty="0" err="1" smtClean="0">
                <a:solidFill>
                  <a:srgbClr val="0070C0"/>
                </a:solidFill>
              </a:rPr>
              <a:t>aber</a:t>
            </a:r>
            <a:r>
              <a:rPr lang="ru-RU" sz="2400" dirty="0" smtClean="0">
                <a:solidFill>
                  <a:srgbClr val="0070C0"/>
                </a:solidFill>
              </a:rPr>
              <a:t> </a:t>
            </a:r>
            <a:r>
              <a:rPr lang="ru-RU" sz="2400" dirty="0" err="1" smtClean="0">
                <a:solidFill>
                  <a:srgbClr val="0070C0"/>
                </a:solidFill>
              </a:rPr>
              <a:t>auf</a:t>
            </a:r>
            <a:r>
              <a:rPr lang="ru-RU" sz="2400" dirty="0" smtClean="0">
                <a:solidFill>
                  <a:srgbClr val="0070C0"/>
                </a:solidFill>
              </a:rPr>
              <a:t> </a:t>
            </a:r>
            <a:r>
              <a:rPr lang="ru-RU" sz="2400" dirty="0" err="1" smtClean="0">
                <a:solidFill>
                  <a:srgbClr val="0070C0"/>
                </a:solidFill>
              </a:rPr>
              <a:t>eine</a:t>
            </a:r>
            <a:r>
              <a:rPr lang="ru-RU" sz="2400" dirty="0" smtClean="0">
                <a:solidFill>
                  <a:srgbClr val="0070C0"/>
                </a:solidFill>
              </a:rPr>
              <a:t> </a:t>
            </a:r>
            <a:r>
              <a:rPr lang="ru-RU" sz="2400" dirty="0" err="1" smtClean="0">
                <a:solidFill>
                  <a:srgbClr val="0070C0"/>
                </a:solidFill>
              </a:rPr>
              <a:t>Universität</a:t>
            </a:r>
            <a:r>
              <a:rPr lang="ru-RU" sz="2400" dirty="0" smtClean="0">
                <a:solidFill>
                  <a:srgbClr val="0070C0"/>
                </a:solidFill>
              </a:rPr>
              <a:t> </a:t>
            </a:r>
            <a:r>
              <a:rPr lang="ru-RU" sz="2400" dirty="0" err="1" smtClean="0">
                <a:solidFill>
                  <a:srgbClr val="0070C0"/>
                </a:solidFill>
              </a:rPr>
              <a:t>gehen</a:t>
            </a:r>
            <a:r>
              <a:rPr lang="ru-RU" sz="2400" dirty="0" smtClean="0">
                <a:solidFill>
                  <a:srgbClr val="0070C0"/>
                </a:solidFill>
              </a:rPr>
              <a:t>. </a:t>
            </a:r>
            <a:r>
              <a:rPr lang="ru-RU" sz="2400" dirty="0" err="1" smtClean="0">
                <a:solidFill>
                  <a:srgbClr val="0070C0"/>
                </a:solidFill>
              </a:rPr>
              <a:t>Nach</a:t>
            </a:r>
            <a:r>
              <a:rPr lang="ru-RU" sz="2400" dirty="0" smtClean="0">
                <a:solidFill>
                  <a:srgbClr val="0070C0"/>
                </a:solidFill>
              </a:rPr>
              <a:t> </a:t>
            </a:r>
            <a:r>
              <a:rPr lang="ru-RU" sz="2400" dirty="0" err="1" smtClean="0">
                <a:solidFill>
                  <a:srgbClr val="0070C0"/>
                </a:solidFill>
              </a:rPr>
              <a:t>dem</a:t>
            </a:r>
            <a:r>
              <a:rPr lang="ru-RU" sz="2400" dirty="0" smtClean="0">
                <a:solidFill>
                  <a:srgbClr val="0070C0"/>
                </a:solidFill>
              </a:rPr>
              <a:t> </a:t>
            </a:r>
            <a:r>
              <a:rPr lang="ru-RU" sz="2400" dirty="0" err="1" smtClean="0">
                <a:solidFill>
                  <a:srgbClr val="0070C0"/>
                </a:solidFill>
              </a:rPr>
              <a:t>Studium</a:t>
            </a:r>
            <a:r>
              <a:rPr lang="ru-RU" sz="2400" dirty="0" smtClean="0">
                <a:solidFill>
                  <a:srgbClr val="0070C0"/>
                </a:solidFill>
              </a:rPr>
              <a:t> </a:t>
            </a:r>
            <a:r>
              <a:rPr lang="ru-RU" sz="2400" dirty="0" err="1" smtClean="0">
                <a:solidFill>
                  <a:srgbClr val="0070C0"/>
                </a:solidFill>
              </a:rPr>
              <a:t>möchte</a:t>
            </a:r>
            <a:r>
              <a:rPr lang="ru-RU" sz="2400" dirty="0" smtClean="0">
                <a:solidFill>
                  <a:srgbClr val="0070C0"/>
                </a:solidFill>
              </a:rPr>
              <a:t> </a:t>
            </a:r>
            <a:r>
              <a:rPr lang="ru-RU" sz="2400" dirty="0" err="1" smtClean="0">
                <a:solidFill>
                  <a:srgbClr val="0070C0"/>
                </a:solidFill>
              </a:rPr>
              <a:t>ich</a:t>
            </a:r>
            <a:r>
              <a:rPr lang="ru-RU" sz="2400" dirty="0" smtClean="0">
                <a:solidFill>
                  <a:srgbClr val="0070C0"/>
                </a:solidFill>
              </a:rPr>
              <a:t> </a:t>
            </a:r>
            <a:r>
              <a:rPr lang="ru-RU" sz="2400" dirty="0" err="1" smtClean="0">
                <a:solidFill>
                  <a:srgbClr val="0070C0"/>
                </a:solidFill>
              </a:rPr>
              <a:t>beruflich</a:t>
            </a:r>
            <a:r>
              <a:rPr lang="ru-RU" sz="2400" dirty="0" smtClean="0">
                <a:solidFill>
                  <a:srgbClr val="0070C0"/>
                </a:solidFill>
              </a:rPr>
              <a:t> </a:t>
            </a:r>
            <a:r>
              <a:rPr lang="ru-RU" sz="2400" dirty="0" err="1" smtClean="0">
                <a:solidFill>
                  <a:srgbClr val="0070C0"/>
                </a:solidFill>
              </a:rPr>
              <a:t>Designs</a:t>
            </a:r>
            <a:r>
              <a:rPr lang="ru-RU" sz="2400" dirty="0" smtClean="0">
                <a:solidFill>
                  <a:srgbClr val="0070C0"/>
                </a:solidFill>
              </a:rPr>
              <a:t> </a:t>
            </a:r>
            <a:r>
              <a:rPr lang="ru-RU" sz="2400" dirty="0" err="1" smtClean="0">
                <a:solidFill>
                  <a:srgbClr val="0070C0"/>
                </a:solidFill>
              </a:rPr>
              <a:t>machen</a:t>
            </a:r>
            <a:r>
              <a:rPr lang="ru-RU" sz="2400" dirty="0" smtClean="0">
                <a:solidFill>
                  <a:srgbClr val="0070C0"/>
                </a:solidFill>
              </a:rPr>
              <a:t>.</a:t>
            </a:r>
            <a:endParaRPr lang="ru-RU" sz="2400" dirty="0">
              <a:solidFill>
                <a:srgbClr val="0070C0"/>
              </a:solidFill>
            </a:endParaRPr>
          </a:p>
        </p:txBody>
      </p:sp>
      <p:pic>
        <p:nvPicPr>
          <p:cNvPr id="6146" name="Picture 2" descr="C:\Users\дом\Desktop\Новая папка\ПГ.gif"/>
          <p:cNvPicPr>
            <a:picLocks noChangeAspect="1" noChangeArrowheads="1"/>
          </p:cNvPicPr>
          <p:nvPr/>
        </p:nvPicPr>
        <p:blipFill>
          <a:blip r:embed="rId2" cstate="print"/>
          <a:srcRect/>
          <a:stretch>
            <a:fillRect/>
          </a:stretch>
        </p:blipFill>
        <p:spPr bwMode="auto">
          <a:xfrm>
            <a:off x="5867400" y="228600"/>
            <a:ext cx="2971800" cy="6172200"/>
          </a:xfrm>
          <a:prstGeom prst="rect">
            <a:avLst/>
          </a:prstGeom>
          <a:noFill/>
        </p:spPr>
      </p:pic>
      <p:pic>
        <p:nvPicPr>
          <p:cNvPr id="6147" name="Picture 3" descr="C:\Users\дом\Desktop\Новая папка\81204038_large_1324202806_683TERov_ptMuhinoyРО.jpg"/>
          <p:cNvPicPr>
            <a:picLocks noChangeAspect="1" noChangeArrowheads="1"/>
          </p:cNvPicPr>
          <p:nvPr/>
        </p:nvPicPr>
        <p:blipFill>
          <a:blip r:embed="rId3" cstate="print"/>
          <a:srcRect/>
          <a:stretch>
            <a:fillRect/>
          </a:stretch>
        </p:blipFill>
        <p:spPr bwMode="auto">
          <a:xfrm>
            <a:off x="304800" y="533400"/>
            <a:ext cx="2819400" cy="5638800"/>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дом\Desktop\Новая папка\dep_5023594-Architect-and-construction-ОЛЛ.jpg"/>
          <p:cNvPicPr>
            <a:picLocks noChangeAspect="1" noChangeArrowheads="1"/>
          </p:cNvPicPr>
          <p:nvPr/>
        </p:nvPicPr>
        <p:blipFill>
          <a:blip r:embed="rId2" cstate="print"/>
          <a:srcRect/>
          <a:stretch>
            <a:fillRect/>
          </a:stretch>
        </p:blipFill>
        <p:spPr bwMode="auto">
          <a:xfrm>
            <a:off x="304800" y="457200"/>
            <a:ext cx="3733800" cy="6096000"/>
          </a:xfrm>
          <a:prstGeom prst="rect">
            <a:avLst/>
          </a:prstGeom>
          <a:noFill/>
        </p:spPr>
      </p:pic>
      <p:sp>
        <p:nvSpPr>
          <p:cNvPr id="8" name="Заголовок 7"/>
          <p:cNvSpPr>
            <a:spLocks noGrp="1"/>
          </p:cNvSpPr>
          <p:nvPr>
            <p:ph type="title"/>
          </p:nvPr>
        </p:nvSpPr>
        <p:spPr>
          <a:xfrm>
            <a:off x="609600" y="-1066800"/>
            <a:ext cx="8229600" cy="1493838"/>
          </a:xfrm>
        </p:spPr>
        <p:txBody>
          <a:bodyPr>
            <a:normAutofit/>
          </a:bodyPr>
          <a:lstStyle/>
          <a:p>
            <a:r>
              <a:rPr lang="en-US" sz="3200" dirty="0" smtClean="0">
                <a:solidFill>
                  <a:srgbClr val="FF0000"/>
                </a:solidFill>
                <a:latin typeface="Algerian" pitchFamily="82" charset="0"/>
              </a:rPr>
              <a:t>KREATIVE BERUFE</a:t>
            </a:r>
            <a:endParaRPr lang="ru-RU" sz="3200" dirty="0">
              <a:solidFill>
                <a:srgbClr val="FF0000"/>
              </a:solidFill>
            </a:endParaRPr>
          </a:p>
        </p:txBody>
      </p:sp>
      <p:pic>
        <p:nvPicPr>
          <p:cNvPr id="1026" name="Picture 2" descr="C:\Users\дом\Desktop\Новая папка\296518410ЬТ.jpg"/>
          <p:cNvPicPr>
            <a:picLocks noChangeAspect="1" noChangeArrowheads="1"/>
          </p:cNvPicPr>
          <p:nvPr/>
        </p:nvPicPr>
        <p:blipFill>
          <a:blip r:embed="rId3" cstate="print"/>
          <a:srcRect/>
          <a:stretch>
            <a:fillRect/>
          </a:stretch>
        </p:blipFill>
        <p:spPr bwMode="auto">
          <a:xfrm>
            <a:off x="4419600" y="533400"/>
            <a:ext cx="4495800" cy="6141804"/>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дом\Desktop\Новая папка\people-group-700ото.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advTm="6147">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дом\Desktop\Новая папка\thumbлл.png"/>
          <p:cNvPicPr>
            <a:picLocks noChangeAspect="1" noChangeArrowheads="1"/>
          </p:cNvPicPr>
          <p:nvPr/>
        </p:nvPicPr>
        <p:blipFill>
          <a:blip r:embed="rId2" cstate="print"/>
          <a:srcRect/>
          <a:stretch>
            <a:fillRect/>
          </a:stretch>
        </p:blipFill>
        <p:spPr bwMode="auto">
          <a:xfrm>
            <a:off x="0" y="0"/>
            <a:ext cx="9372600" cy="6858000"/>
          </a:xfrm>
          <a:prstGeom prst="rect">
            <a:avLst/>
          </a:prstGeom>
          <a:noFill/>
        </p:spPr>
      </p:pic>
    </p:spTree>
  </p:cSld>
  <p:clrMapOvr>
    <a:masterClrMapping/>
  </p:clrMapOvr>
  <p:transition advTm="6147">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497</TotalTime>
  <Words>487</Words>
  <Application>Microsoft Office PowerPoint</Application>
  <PresentationFormat>Экран (4:3)</PresentationFormat>
  <Paragraphs>12</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Поток</vt:lpstr>
      <vt:lpstr>BERUFSWAHL</vt:lpstr>
      <vt:lpstr>Слайд 2</vt:lpstr>
      <vt:lpstr>Слайд 3</vt:lpstr>
      <vt:lpstr>Слайд 4</vt:lpstr>
      <vt:lpstr>Слайд 5</vt:lpstr>
      <vt:lpstr>Слайд 6</vt:lpstr>
      <vt:lpstr>KREATIVE BERUFE</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BERUFSWAHL</dc:title>
  <dc:creator>дом</dc:creator>
  <cp:lastModifiedBy>Boss</cp:lastModifiedBy>
  <cp:revision>55</cp:revision>
  <dcterms:created xsi:type="dcterms:W3CDTF">2013-05-05T08:58:15Z</dcterms:created>
  <dcterms:modified xsi:type="dcterms:W3CDTF">2013-05-16T12:20:28Z</dcterms:modified>
</cp:coreProperties>
</file>