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4EDEB-7EAF-4241-9E14-C99A14F2507D}" type="datetimeFigureOut">
              <a:rPr lang="ru-RU" smtClean="0"/>
              <a:pPr/>
              <a:t>20.02.2014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13D40-80BE-41F7-B418-503266D938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4EDEB-7EAF-4241-9E14-C99A14F2507D}" type="datetimeFigureOut">
              <a:rPr lang="ru-RU" smtClean="0"/>
              <a:pPr/>
              <a:t>20.02.2014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13D40-80BE-41F7-B418-503266D938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4EDEB-7EAF-4241-9E14-C99A14F2507D}" type="datetimeFigureOut">
              <a:rPr lang="ru-RU" smtClean="0"/>
              <a:pPr/>
              <a:t>20.02.2014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13D40-80BE-41F7-B418-503266D938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4EDEB-7EAF-4241-9E14-C99A14F2507D}" type="datetimeFigureOut">
              <a:rPr lang="ru-RU" smtClean="0"/>
              <a:pPr/>
              <a:t>20.02.2014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13D40-80BE-41F7-B418-503266D938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4EDEB-7EAF-4241-9E14-C99A14F2507D}" type="datetimeFigureOut">
              <a:rPr lang="ru-RU" smtClean="0"/>
              <a:pPr/>
              <a:t>20.02.2014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13D40-80BE-41F7-B418-503266D938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4EDEB-7EAF-4241-9E14-C99A14F2507D}" type="datetimeFigureOut">
              <a:rPr lang="ru-RU" smtClean="0"/>
              <a:pPr/>
              <a:t>20.02.2014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13D40-80BE-41F7-B418-503266D938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4EDEB-7EAF-4241-9E14-C99A14F2507D}" type="datetimeFigureOut">
              <a:rPr lang="ru-RU" smtClean="0"/>
              <a:pPr/>
              <a:t>20.02.2014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13D40-80BE-41F7-B418-503266D938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4EDEB-7EAF-4241-9E14-C99A14F2507D}" type="datetimeFigureOut">
              <a:rPr lang="ru-RU" smtClean="0"/>
              <a:pPr/>
              <a:t>20.02.2014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13D40-80BE-41F7-B418-503266D938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4EDEB-7EAF-4241-9E14-C99A14F2507D}" type="datetimeFigureOut">
              <a:rPr lang="ru-RU" smtClean="0"/>
              <a:pPr/>
              <a:t>20.02.2014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13D40-80BE-41F7-B418-503266D938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4EDEB-7EAF-4241-9E14-C99A14F2507D}" type="datetimeFigureOut">
              <a:rPr lang="ru-RU" smtClean="0"/>
              <a:pPr/>
              <a:t>20.02.2014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13D40-80BE-41F7-B418-503266D938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4EDEB-7EAF-4241-9E14-C99A14F2507D}" type="datetimeFigureOut">
              <a:rPr lang="ru-RU" smtClean="0"/>
              <a:pPr/>
              <a:t>20.02.2014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13D40-80BE-41F7-B418-503266D938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14EDEB-7EAF-4241-9E14-C99A14F2507D}" type="datetimeFigureOut">
              <a:rPr lang="ru-RU" smtClean="0"/>
              <a:pPr/>
              <a:t>20.02.2014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913D40-80BE-41F7-B418-503266D9383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elo.raduga.info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Тема: Развитие педагогической культуры в условиях профессионального конкурсного движения.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Учитель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гамаюнова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Л. В.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Цели и задачи: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Познание. Творчество. Развитие.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2.Совершенствование уровня профессиональной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компетентност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3.Внедрение инновационных технологий в образовательный процесс.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Моя индивидуальная модель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«Я – концепция»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Профессиональная компетенция. </a:t>
            </a:r>
          </a:p>
          <a:p>
            <a:pPr lvl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Я –учитель, воспитатель.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Информационная компетентность. </a:t>
            </a:r>
          </a:p>
          <a:p>
            <a:pPr lvl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Я- ученик, исследователь.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Коммуникативная компетенция. </a:t>
            </a:r>
          </a:p>
          <a:p>
            <a:pPr lvl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Я - личность.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Правовая компетенция.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Я- гражданин.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Основные институты моего самообразования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Международный институт развития  «Эко Про».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www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edu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reforma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ru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Всероссийский интернет – педсовет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://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pedsovet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org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Педагогический университет «Первое сентября»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Интернет – портал «Завуч.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Инфо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Центр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психолого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педагогических технологий «Со  - творение»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Учительская газета.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://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www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ug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ru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Российская муниципальная академия «Мы – Россияне»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Центр гражданского образования «Восхождение»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://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www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civiledu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ru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Центр дополнительного образования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Снейл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www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festival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nic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snail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ru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Центр теории воспитания «Педагогический поиск» 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Православный образовательный портал «Слово»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://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www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portal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slovo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ru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/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Фонд «Образование для демократии». Варшава. Польша. Педагогический клуб «Радуга» 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www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.</a:t>
            </a:r>
            <a:r>
              <a:rPr lang="en-US" u="sng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delo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.</a:t>
            </a:r>
            <a:r>
              <a:rPr lang="en-US" u="sng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raduga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.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info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Никогда не прекращайте вашей самообразовательной работы и не забывайте, что, сколько бы вы не учились,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сколко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бы вы не знали, знанию и образованию нет ни границ, ни пределов.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Н.А. Рубакин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4500570"/>
            <a:ext cx="11715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250</Words>
  <Application>Microsoft Office PowerPoint</Application>
  <PresentationFormat>Экран (4:3)</PresentationFormat>
  <Paragraphs>28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Тема: Развитие педагогической культуры в условиях профессионального конкурсного движения. Учитель гамаюнова Л. В.</vt:lpstr>
      <vt:lpstr>Цели и задачи:</vt:lpstr>
      <vt:lpstr>Моя индивидуальная модель  «Я – концепция»</vt:lpstr>
      <vt:lpstr>Основные институты моего самообразования</vt:lpstr>
      <vt:lpstr>Слайд 5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развитие педагогической культуры в условиях профессионального конкурсного движения. Учитель гамаюнова Л. В.</dc:title>
  <dc:creator>Boss</dc:creator>
  <cp:lastModifiedBy>Boss</cp:lastModifiedBy>
  <cp:revision>7</cp:revision>
  <dcterms:created xsi:type="dcterms:W3CDTF">2014-02-03T12:38:04Z</dcterms:created>
  <dcterms:modified xsi:type="dcterms:W3CDTF">2014-02-20T17:16:09Z</dcterms:modified>
</cp:coreProperties>
</file>